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81" r:id="rId4"/>
    <p:sldMasterId id="2147483693" r:id="rId5"/>
    <p:sldMasterId id="2147483714" r:id="rId6"/>
  </p:sldMasterIdLst>
  <p:notesMasterIdLst>
    <p:notesMasterId r:id="rId9"/>
  </p:notesMasterIdLst>
  <p:sldIdLst>
    <p:sldId id="257" r:id="rId7"/>
    <p:sldId id="263" r:id="rId8"/>
    <p:sldId id="265" r:id="rId10"/>
    <p:sldId id="259" r:id="rId11"/>
    <p:sldId id="261" r:id="rId12"/>
    <p:sldId id="262" r:id="rId13"/>
    <p:sldId id="270" r:id="rId14"/>
    <p:sldId id="271" r:id="rId15"/>
    <p:sldId id="272" r:id="rId16"/>
    <p:sldId id="273" r:id="rId17"/>
    <p:sldId id="274" r:id="rId18"/>
    <p:sldId id="276" r:id="rId19"/>
    <p:sldId id="288" r:id="rId20"/>
    <p:sldId id="300" r:id="rId21"/>
    <p:sldId id="299" r:id="rId22"/>
    <p:sldId id="301" r:id="rId23"/>
    <p:sldId id="294" r:id="rId24"/>
    <p:sldId id="302" r:id="rId25"/>
    <p:sldId id="304" r:id="rId26"/>
    <p:sldId id="303" r:id="rId27"/>
    <p:sldId id="269"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2" Type="http://schemas.openxmlformats.org/officeDocument/2006/relationships/tags" Target="tags/tag20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1E516C-4C10-4784-841C-A5465774C17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0" Type="http://schemas.openxmlformats.org/officeDocument/2006/relationships/tags" Target="../tags/tag35.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2" Type="http://schemas.openxmlformats.org/officeDocument/2006/relationships/tags" Target="../tags/tag62.xml"/><Relationship Id="rId11" Type="http://schemas.openxmlformats.org/officeDocument/2006/relationships/tags" Target="../tags/tag61.xml"/><Relationship Id="rId10" Type="http://schemas.openxmlformats.org/officeDocument/2006/relationships/tags" Target="../tags/tag60.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0" Type="http://schemas.openxmlformats.org/officeDocument/2006/relationships/tags" Target="../tags/tag107.xml"/><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2" Type="http://schemas.openxmlformats.org/officeDocument/2006/relationships/tags" Target="../tags/tag13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3"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圆角矩形 12"/>
          <p:cNvSpPr/>
          <p:nvPr/>
        </p:nvSpPr>
        <p:spPr>
          <a:xfrm>
            <a:off x="87084" y="69755"/>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标题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17" name="页脚占位符 16"/>
          <p:cNvSpPr>
            <a:spLocks noGrp="1"/>
          </p:cNvSpPr>
          <p:nvPr>
            <p:ph type="ftr" sz="quarter" idx="11"/>
          </p:nvPr>
        </p:nvSpPr>
        <p:spPr/>
        <p:txBody>
          <a:bodyPr/>
          <a:lstStyle/>
          <a:p>
            <a:endParaRPr lang="zh-CN" altLang="en-US"/>
          </a:p>
        </p:txBody>
      </p:sp>
      <p:sp>
        <p:nvSpPr>
          <p:cNvPr id="29" name="灯片编号占位符 28"/>
          <p:cNvSpPr>
            <a:spLocks noGrp="1"/>
          </p:cNvSpPr>
          <p:nvPr>
            <p:ph type="sldNum" sz="quarter" idx="12"/>
          </p:nvPr>
        </p:nvSpPr>
        <p:spPr/>
        <p:txBody>
          <a:bodyPr lIns="0" tIns="0" rIns="0" bIns="0">
            <a:noAutofit/>
          </a:bodyPr>
          <a:lstStyle>
            <a:lvl1pPr>
              <a:defRPr sz="1400">
                <a:solidFill>
                  <a:srgbClr val="FFFFFF"/>
                </a:solidFill>
              </a:defRPr>
            </a:lvl1pPr>
          </a:lstStyle>
          <a:p>
            <a:fld id="{AE25BD11-2248-468D-9820-4736688BEBDD}" type="slidenum">
              <a:rPr lang="zh-CN" altLang="en-US" smtClean="0"/>
            </a:fld>
            <a:endParaRPr lang="zh-CN" altLang="en-US"/>
          </a:p>
        </p:txBody>
      </p:sp>
      <p:sp>
        <p:nvSpPr>
          <p:cNvPr id="7" name="矩形 6"/>
          <p:cNvSpPr/>
          <p:nvPr/>
        </p:nvSpPr>
        <p:spPr>
          <a:xfrm>
            <a:off x="83910" y="1449307"/>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83910"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83910"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609600" y="1505933"/>
            <a:ext cx="10972800" cy="1470025"/>
          </a:xfrm>
        </p:spPr>
        <p:txBody>
          <a:bodyPr anchor="ctr"/>
          <a:lstStyle>
            <a:lvl1pPr algn="ctr">
              <a:defRPr lang="en-US" dirty="0">
                <a:solidFill>
                  <a:srgbClr val="FFFFFF"/>
                </a:solidFill>
              </a:defRPr>
            </a:lvl1pPr>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25BD11-2248-468D-9820-4736688BEBDD}" type="slidenum">
              <a:rPr lang="zh-CN" altLang="en-US" smtClean="0"/>
            </a:fld>
            <a:endParaRPr lang="zh-CN" altLang="en-US"/>
          </a:p>
        </p:txBody>
      </p:sp>
      <p:sp>
        <p:nvSpPr>
          <p:cNvPr id="8" name="内容占位符 7"/>
          <p:cNvSpPr>
            <a:spLocks noGrp="1"/>
          </p:cNvSpPr>
          <p:nvPr>
            <p:ph sz="quarter" idx="1"/>
          </p:nvPr>
        </p:nvSpPr>
        <p:spPr>
          <a:xfrm>
            <a:off x="1219200" y="1447800"/>
            <a:ext cx="10363200" cy="45720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圆角矩形 9"/>
          <p:cNvSpPr/>
          <p:nvPr/>
        </p:nvSpPr>
        <p:spPr>
          <a:xfrm>
            <a:off x="87084" y="69755"/>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963084" y="952504"/>
            <a:ext cx="10363200" cy="1362075"/>
          </a:xfrm>
        </p:spPr>
        <p:txBody>
          <a:bodyPr anchor="b" anchorCtr="0"/>
          <a:lstStyle>
            <a:lvl1pPr algn="l">
              <a:buNone/>
              <a:defRPr sz="4000" b="0" cap="none"/>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5" name="页脚占位符 4"/>
          <p:cNvSpPr>
            <a:spLocks noGrp="1"/>
          </p:cNvSpPr>
          <p:nvPr>
            <p:ph type="ftr" sz="quarter" idx="11"/>
          </p:nvPr>
        </p:nvSpPr>
        <p:spPr>
          <a:xfrm>
            <a:off x="1066800" y="6172200"/>
            <a:ext cx="5334000" cy="457200"/>
          </a:xfrm>
        </p:spPr>
        <p:txBody>
          <a:bodyPr/>
          <a:lstStyle/>
          <a:p>
            <a:endParaRPr lang="zh-CN" altLang="en-US"/>
          </a:p>
        </p:txBody>
      </p:sp>
      <p:sp>
        <p:nvSpPr>
          <p:cNvPr id="7" name="矩形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2204" y="2341508"/>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084"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195072" y="6208776"/>
            <a:ext cx="609600" cy="457200"/>
          </a:xfrm>
        </p:spPr>
        <p:txBody>
          <a:bodyPr/>
          <a:lstStyle/>
          <a:p>
            <a:fld id="{AE25BD11-2248-468D-9820-4736688BEBDD}"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25BD11-2248-468D-9820-4736688BEBDD}" type="slidenum">
              <a:rPr lang="zh-CN" altLang="en-US" smtClean="0"/>
            </a:fld>
            <a:endParaRPr lang="zh-CN" altLang="en-US"/>
          </a:p>
        </p:txBody>
      </p:sp>
      <p:sp>
        <p:nvSpPr>
          <p:cNvPr id="9" name="内容占位符 8"/>
          <p:cNvSpPr>
            <a:spLocks noGrp="1"/>
          </p:cNvSpPr>
          <p:nvPr>
            <p:ph sz="quarter" idx="1"/>
          </p:nvPr>
        </p:nvSpPr>
        <p:spPr>
          <a:xfrm>
            <a:off x="1219200" y="1447800"/>
            <a:ext cx="4998720" cy="45720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6578600" y="1447800"/>
            <a:ext cx="4998720" cy="45720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19200" y="273050"/>
            <a:ext cx="10363200" cy="1143000"/>
          </a:xfrm>
        </p:spPr>
        <p:txBody>
          <a:bodyPr anchor="b" anchorCtr="0"/>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文本占位符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7" name="日期占位符 6"/>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E25BD11-2248-468D-9820-4736688BEBDD}" type="slidenum">
              <a:rPr lang="zh-CN" altLang="en-US" smtClean="0"/>
            </a:fld>
            <a:endParaRPr lang="zh-CN" altLang="en-US"/>
          </a:p>
        </p:txBody>
      </p:sp>
      <p:sp>
        <p:nvSpPr>
          <p:cNvPr id="11" name="内容占位符 10"/>
          <p:cNvSpPr>
            <a:spLocks noGrp="1"/>
          </p:cNvSpPr>
          <p:nvPr>
            <p:ph sz="half" idx="2"/>
          </p:nvPr>
        </p:nvSpPr>
        <p:spPr>
          <a:xfrm>
            <a:off x="1219200" y="2247900"/>
            <a:ext cx="4978400" cy="38862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3" name="内容占位符 12"/>
          <p:cNvSpPr>
            <a:spLocks noGrp="1"/>
          </p:cNvSpPr>
          <p:nvPr>
            <p:ph sz="half" idx="4"/>
          </p:nvPr>
        </p:nvSpPr>
        <p:spPr>
          <a:xfrm>
            <a:off x="6604000" y="2247900"/>
            <a:ext cx="4978400" cy="38862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E25BD11-2248-468D-9820-4736688BEBDD}"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圆角矩形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1219200" y="273050"/>
            <a:ext cx="10363200" cy="1143000"/>
          </a:xfrm>
        </p:spPr>
        <p:txBody>
          <a:bodyPr anchor="b" anchorCtr="0"/>
          <a:lstStyle>
            <a:lvl1pPr algn="l">
              <a:buNone/>
              <a:defRPr sz="4000" b="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endParaRPr kumimoji="0" lang="zh-CN" altLang="en-US" smtClean="0"/>
          </a:p>
        </p:txBody>
      </p:sp>
      <p:sp>
        <p:nvSpPr>
          <p:cNvPr id="5" name="日期占位符 4"/>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25BD11-2248-468D-9820-4736688BEBDD}" type="slidenum">
              <a:rPr lang="zh-CN" altLang="en-US" smtClean="0"/>
            </a:fld>
            <a:endParaRPr lang="zh-CN" altLang="en-US"/>
          </a:p>
        </p:txBody>
      </p:sp>
      <p:sp>
        <p:nvSpPr>
          <p:cNvPr id="11" name="内容占位符 10"/>
          <p:cNvSpPr>
            <a:spLocks noGrp="1"/>
          </p:cNvSpPr>
          <p:nvPr>
            <p:ph sz="quarter" idx="1"/>
          </p:nvPr>
        </p:nvSpPr>
        <p:spPr>
          <a:xfrm>
            <a:off x="3962400" y="1600200"/>
            <a:ext cx="7620000" cy="44958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
        <p:nvSpPr>
          <p:cNvPr id="5" name="日期占位符 4"/>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6" name="页脚占位符 5"/>
          <p:cNvSpPr>
            <a:spLocks noGrp="1"/>
          </p:cNvSpPr>
          <p:nvPr>
            <p:ph type="ftr" sz="quarter" idx="11"/>
          </p:nvPr>
        </p:nvSpPr>
        <p:spPr>
          <a:xfrm>
            <a:off x="1219200" y="6172200"/>
            <a:ext cx="5181600" cy="457200"/>
          </a:xfrm>
        </p:spPr>
        <p:txBody>
          <a:bodyPr/>
          <a:lstStyle/>
          <a:p>
            <a:endParaRPr lang="zh-CN" altLang="en-US"/>
          </a:p>
        </p:txBody>
      </p:sp>
      <p:sp>
        <p:nvSpPr>
          <p:cNvPr id="7" name="灯片编号占位符 6"/>
          <p:cNvSpPr>
            <a:spLocks noGrp="1"/>
          </p:cNvSpPr>
          <p:nvPr>
            <p:ph type="sldNum" sz="quarter" idx="12"/>
          </p:nvPr>
        </p:nvSpPr>
        <p:spPr>
          <a:xfrm>
            <a:off x="195072" y="6208776"/>
            <a:ext cx="609600" cy="457200"/>
          </a:xfrm>
        </p:spPr>
        <p:txBody>
          <a:bodyPr/>
          <a:lstStyle/>
          <a:p>
            <a:fld id="{AE25BD11-2248-468D-9820-4736688BEBDD}" type="slidenum">
              <a:rPr lang="zh-CN" altLang="en-US" smtClean="0"/>
            </a:fld>
            <a:endParaRPr lang="zh-CN" altLang="en-US"/>
          </a:p>
        </p:txBody>
      </p:sp>
      <p:sp>
        <p:nvSpPr>
          <p:cNvPr id="11" name="矩形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91347" y="4650507"/>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91351" y="4773257"/>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图片占位符 2"/>
          <p:cNvSpPr>
            <a:spLocks noGrp="1"/>
          </p:cNvSpPr>
          <p:nvPr>
            <p:ph type="pic" idx="1"/>
          </p:nvPr>
        </p:nvSpPr>
        <p:spPr>
          <a:xfrm>
            <a:off x="91079" y="66675"/>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CN" altLang="en-US" smtClean="0"/>
              <a:t>单击图标添加图片</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25BD11-2248-468D-9820-4736688BEBDD}"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3"/>
            <a:ext cx="268224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1219200" y="274640"/>
            <a:ext cx="7416800" cy="5851525"/>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25BD11-2248-468D-9820-4736688BEBDD}"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5" name="Date Placeholder 4"/>
          <p:cNvSpPr>
            <a:spLocks noGrp="1"/>
          </p:cNvSpPr>
          <p:nvPr>
            <p:ph type="dt" sz="half" idx="10"/>
            <p:custDataLst>
              <p:tags r:id="rId2"/>
            </p:custDataLst>
          </p:nvPr>
        </p:nvSpPr>
        <p:spPr/>
        <p:txBody>
          <a:bodyPr/>
          <a:lstStyle/>
          <a:p>
            <a:fld id="{936C996C-27C8-4692-B794-7F157EC6713A}" type="datetimeFigureOut">
              <a:rPr lang="zh-CN" altLang="en-US" smtClean="0"/>
            </a:fld>
            <a:endParaRPr lang="zh-CN" altLang="en-US"/>
          </a:p>
        </p:txBody>
      </p:sp>
      <p:sp>
        <p:nvSpPr>
          <p:cNvPr id="6" name="Footer Placeholder 5"/>
          <p:cNvSpPr>
            <a:spLocks noGrp="1"/>
          </p:cNvSpPr>
          <p:nvPr>
            <p:ph type="ftr" sz="quarter" idx="11"/>
            <p:custDataLst>
              <p:tags r:id="rId3"/>
            </p:custDataLst>
          </p:nvPr>
        </p:nvSpPr>
        <p:spPr/>
        <p:txBody>
          <a:bodyPr/>
          <a:lstStyle/>
          <a:p>
            <a:endParaRPr lang="zh-CN" altLang="en-US"/>
          </a:p>
        </p:txBody>
      </p:sp>
      <p:sp>
        <p:nvSpPr>
          <p:cNvPr id="7" name="Slide Number Placeholder 6"/>
          <p:cNvSpPr>
            <a:spLocks noGrp="1"/>
          </p:cNvSpPr>
          <p:nvPr>
            <p:ph type="sldNum" sz="quarter" idx="12"/>
            <p:custDataLst>
              <p:tags r:id="rId4"/>
            </p:custDataLst>
          </p:nvPr>
        </p:nvSpPr>
        <p:spPr/>
        <p:txBody>
          <a:bodyPr/>
          <a:lstStyle/>
          <a:p>
            <a:fld id="{AE25BD11-2248-468D-9820-4736688BEBDD}" type="slidenum">
              <a:rPr lang="zh-CN" altLang="en-US" smtClean="0"/>
            </a:fld>
            <a:endParaRPr lang="zh-CN" altLang="en-US"/>
          </a:p>
        </p:txBody>
      </p:sp>
      <p:sp>
        <p:nvSpPr>
          <p:cNvPr id="8" name="KSO_BT1"/>
          <p:cNvSpPr>
            <a:spLocks noGrp="1"/>
          </p:cNvSpPr>
          <p:nvPr>
            <p:ph type="title" hasCustomPrompt="1"/>
            <p:custDataLst>
              <p:tags r:id="rId5"/>
            </p:custDataLst>
          </p:nvPr>
        </p:nvSpPr>
        <p:spPr>
          <a:xfrm>
            <a:off x="6528000" y="684000"/>
            <a:ext cx="4165200" cy="1602000"/>
          </a:xfrm>
        </p:spPr>
        <p:txBody>
          <a:bodyPr vert="horz" anchor="b">
            <a:normAutofit/>
          </a:bodyPr>
          <a:lstStyle>
            <a:lvl1pPr>
              <a:defRPr sz="3200"/>
            </a:lvl1pPr>
          </a:lstStyle>
          <a:p>
            <a:r>
              <a:rPr lang="zh-CN" altLang="en-US" dirty="0"/>
              <a:t>单击此处编辑标题</a:t>
            </a:r>
            <a:endParaRPr lang="en-US" dirty="0"/>
          </a:p>
        </p:txBody>
      </p:sp>
      <p:sp>
        <p:nvSpPr>
          <p:cNvPr id="9" name="KSO_BC2"/>
          <p:cNvSpPr>
            <a:spLocks noGrp="1"/>
          </p:cNvSpPr>
          <p:nvPr>
            <p:ph type="body" sz="half" idx="2"/>
            <p:custDataLst>
              <p:tags r:id="rId6"/>
            </p:custDataLst>
          </p:nvPr>
        </p:nvSpPr>
        <p:spPr>
          <a:xfrm>
            <a:off x="6528000" y="2286000"/>
            <a:ext cx="41652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endParaRPr lang="zh-CN" altLang="en-US" dirty="0"/>
          </a:p>
        </p:txBody>
      </p:sp>
      <p:sp>
        <p:nvSpPr>
          <p:cNvPr id="10" name="图片占位符 8"/>
          <p:cNvSpPr>
            <a:spLocks noGrp="1"/>
          </p:cNvSpPr>
          <p:nvPr>
            <p:ph type="pic" sz="quarter" idx="13"/>
            <p:custDataLst>
              <p:tags r:id="rId7"/>
            </p:custDataLst>
          </p:nvPr>
        </p:nvSpPr>
        <p:spPr>
          <a:xfrm rot="435425">
            <a:off x="1692247" y="1509227"/>
            <a:ext cx="3550468" cy="3919287"/>
          </a:xfrm>
        </p:spPr>
        <p:txBody>
          <a:bodyPr>
            <a:normAutofit/>
          </a:bodyPr>
          <a:lstStyle>
            <a:lvl1pPr marL="0" indent="0">
              <a:buFontTx/>
              <a:buNone/>
              <a:defRPr sz="3200"/>
            </a:lvl1pPr>
          </a:lstStyle>
          <a:p>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837600" y="408675"/>
            <a:ext cx="10516800" cy="5810400"/>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3"/>
            </p:custDataLst>
          </p:nvPr>
        </p:nvSpPr>
        <p:spPr/>
        <p:txBody>
          <a:bodyPr/>
          <a:lstStyle/>
          <a:p>
            <a:fld id="{6EF2F5ED-D19D-4097-92A9-D6092B3D6E68}"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A7AAEAA2-D029-4D23-B6D5-DE004B8B3ED2}"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13" name="任意多边形: 形状 12"/>
          <p:cNvSpPr/>
          <p:nvPr userDrawn="1">
            <p:custDataLst>
              <p:tags r:id="rId2"/>
            </p:custDataLst>
          </p:nvPr>
        </p:nvSpPr>
        <p:spPr bwMode="auto">
          <a:xfrm>
            <a:off x="8666028" y="0"/>
            <a:ext cx="1670547" cy="522230"/>
          </a:xfrm>
          <a:custGeom>
            <a:avLst/>
            <a:gdLst>
              <a:gd name="connsiteX0" fmla="*/ 0 w 844672"/>
              <a:gd name="connsiteY0" fmla="*/ 0 h 264053"/>
              <a:gd name="connsiteX1" fmla="*/ 426347 w 844672"/>
              <a:gd name="connsiteY1" fmla="*/ 0 h 264053"/>
              <a:gd name="connsiteX2" fmla="*/ 439738 w 844672"/>
              <a:gd name="connsiteY2" fmla="*/ 0 h 264053"/>
              <a:gd name="connsiteX3" fmla="*/ 831264 w 844672"/>
              <a:gd name="connsiteY3" fmla="*/ 239766 h 264053"/>
              <a:gd name="connsiteX4" fmla="*/ 844672 w 844672"/>
              <a:gd name="connsiteY4" fmla="*/ 264053 h 264053"/>
              <a:gd name="connsiteX5" fmla="*/ 814839 w 844672"/>
              <a:gd name="connsiteY5" fmla="*/ 259704 h 264053"/>
              <a:gd name="connsiteX6" fmla="*/ 507540 w 844672"/>
              <a:gd name="connsiteY6" fmla="*/ 242378 h 264053"/>
              <a:gd name="connsiteX7" fmla="*/ 191525 w 844672"/>
              <a:gd name="connsiteY7" fmla="*/ 193902 h 264053"/>
              <a:gd name="connsiteX8" fmla="*/ 0 w 844672"/>
              <a:gd name="connsiteY8" fmla="*/ 0 h 26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672" h="264053">
                <a:moveTo>
                  <a:pt x="0" y="0"/>
                </a:moveTo>
                <a:cubicBezTo>
                  <a:pt x="281302" y="0"/>
                  <a:pt x="386789" y="0"/>
                  <a:pt x="426347" y="0"/>
                </a:cubicBezTo>
                <a:lnTo>
                  <a:pt x="439738" y="0"/>
                </a:lnTo>
                <a:cubicBezTo>
                  <a:pt x="439738" y="0"/>
                  <a:pt x="696476" y="51841"/>
                  <a:pt x="831264" y="239766"/>
                </a:cubicBezTo>
                <a:lnTo>
                  <a:pt x="844672" y="264053"/>
                </a:lnTo>
                <a:lnTo>
                  <a:pt x="814839" y="259704"/>
                </a:lnTo>
                <a:cubicBezTo>
                  <a:pt x="737967" y="249195"/>
                  <a:pt x="615272" y="236318"/>
                  <a:pt x="507540" y="242378"/>
                </a:cubicBezTo>
                <a:cubicBezTo>
                  <a:pt x="344744" y="261768"/>
                  <a:pt x="287287" y="242378"/>
                  <a:pt x="191525" y="193902"/>
                </a:cubicBezTo>
                <a:cubicBezTo>
                  <a:pt x="95762" y="145427"/>
                  <a:pt x="0" y="0"/>
                  <a:pt x="0" y="0"/>
                </a:cubicBezTo>
                <a:close/>
              </a:path>
            </a:pathLst>
          </a:custGeom>
          <a:solidFill>
            <a:schemeClr val="accent1">
              <a:alpha val="20000"/>
            </a:schemeClr>
          </a:solidFill>
          <a:ln w="9525">
            <a:noFill/>
            <a:round/>
          </a:ln>
        </p:spPr>
        <p:txBody>
          <a:bodyPr vert="horz" wrap="square" lIns="91440" tIns="45720" rIns="91440" bIns="45720" numCol="1" anchor="t" anchorCtr="0" compatLnSpc="1">
            <a:noAutofit/>
          </a:bodyPr>
          <a:lstStyle/>
          <a:p>
            <a:endParaRPr lang="zh-CN" altLang="en-US"/>
          </a:p>
        </p:txBody>
      </p:sp>
      <p:sp>
        <p:nvSpPr>
          <p:cNvPr id="12" name="Freeform 5"/>
          <p:cNvSpPr/>
          <p:nvPr userDrawn="1">
            <p:custDataLst>
              <p:tags r:id="rId3"/>
            </p:custDataLst>
          </p:nvPr>
        </p:nvSpPr>
        <p:spPr bwMode="auto">
          <a:xfrm>
            <a:off x="9501303" y="0"/>
            <a:ext cx="2690700" cy="2257425"/>
          </a:xfrm>
          <a:custGeom>
            <a:avLst/>
            <a:gdLst>
              <a:gd name="T0" fmla="*/ 142 w 142"/>
              <a:gd name="T1" fmla="*/ 115 h 118"/>
              <a:gd name="T2" fmla="*/ 142 w 142"/>
              <a:gd name="T3" fmla="*/ 0 h 118"/>
              <a:gd name="T4" fmla="*/ 0 w 142"/>
              <a:gd name="T5" fmla="*/ 0 h 118"/>
              <a:gd name="T6" fmla="*/ 46 w 142"/>
              <a:gd name="T7" fmla="*/ 34 h 118"/>
              <a:gd name="T8" fmla="*/ 80 w 142"/>
              <a:gd name="T9" fmla="*/ 94 h 118"/>
              <a:gd name="T10" fmla="*/ 142 w 142"/>
              <a:gd name="T11" fmla="*/ 115 h 118"/>
            </a:gdLst>
            <a:ahLst/>
            <a:cxnLst>
              <a:cxn ang="0">
                <a:pos x="T0" y="T1"/>
              </a:cxn>
              <a:cxn ang="0">
                <a:pos x="T2" y="T3"/>
              </a:cxn>
              <a:cxn ang="0">
                <a:pos x="T4" y="T5"/>
              </a:cxn>
              <a:cxn ang="0">
                <a:pos x="T6" y="T7"/>
              </a:cxn>
              <a:cxn ang="0">
                <a:pos x="T8" y="T9"/>
              </a:cxn>
              <a:cxn ang="0">
                <a:pos x="T10" y="T11"/>
              </a:cxn>
            </a:cxnLst>
            <a:rect l="0" t="0" r="r" b="b"/>
            <a:pathLst>
              <a:path w="142" h="118">
                <a:moveTo>
                  <a:pt x="142" y="115"/>
                </a:moveTo>
                <a:cubicBezTo>
                  <a:pt x="142" y="0"/>
                  <a:pt x="142" y="0"/>
                  <a:pt x="142" y="0"/>
                </a:cubicBezTo>
                <a:cubicBezTo>
                  <a:pt x="0" y="0"/>
                  <a:pt x="0" y="0"/>
                  <a:pt x="0" y="0"/>
                </a:cubicBezTo>
                <a:cubicBezTo>
                  <a:pt x="0" y="0"/>
                  <a:pt x="35" y="7"/>
                  <a:pt x="46" y="34"/>
                </a:cubicBezTo>
                <a:cubicBezTo>
                  <a:pt x="56" y="62"/>
                  <a:pt x="49" y="69"/>
                  <a:pt x="80" y="94"/>
                </a:cubicBezTo>
                <a:cubicBezTo>
                  <a:pt x="112" y="118"/>
                  <a:pt x="142" y="115"/>
                  <a:pt x="142" y="11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任意多边形: 形状 15"/>
          <p:cNvSpPr/>
          <p:nvPr userDrawn="1">
            <p:custDataLst>
              <p:tags r:id="rId4"/>
            </p:custDataLst>
          </p:nvPr>
        </p:nvSpPr>
        <p:spPr bwMode="auto">
          <a:xfrm flipH="1" flipV="1">
            <a:off x="1855429" y="6335770"/>
            <a:ext cx="1670547" cy="522230"/>
          </a:xfrm>
          <a:custGeom>
            <a:avLst/>
            <a:gdLst>
              <a:gd name="connsiteX0" fmla="*/ 0 w 844672"/>
              <a:gd name="connsiteY0" fmla="*/ 0 h 264053"/>
              <a:gd name="connsiteX1" fmla="*/ 426347 w 844672"/>
              <a:gd name="connsiteY1" fmla="*/ 0 h 264053"/>
              <a:gd name="connsiteX2" fmla="*/ 439738 w 844672"/>
              <a:gd name="connsiteY2" fmla="*/ 0 h 264053"/>
              <a:gd name="connsiteX3" fmla="*/ 831264 w 844672"/>
              <a:gd name="connsiteY3" fmla="*/ 239766 h 264053"/>
              <a:gd name="connsiteX4" fmla="*/ 844672 w 844672"/>
              <a:gd name="connsiteY4" fmla="*/ 264053 h 264053"/>
              <a:gd name="connsiteX5" fmla="*/ 814839 w 844672"/>
              <a:gd name="connsiteY5" fmla="*/ 259704 h 264053"/>
              <a:gd name="connsiteX6" fmla="*/ 507540 w 844672"/>
              <a:gd name="connsiteY6" fmla="*/ 242378 h 264053"/>
              <a:gd name="connsiteX7" fmla="*/ 191525 w 844672"/>
              <a:gd name="connsiteY7" fmla="*/ 193902 h 264053"/>
              <a:gd name="connsiteX8" fmla="*/ 0 w 844672"/>
              <a:gd name="connsiteY8" fmla="*/ 0 h 26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672" h="264053">
                <a:moveTo>
                  <a:pt x="0" y="0"/>
                </a:moveTo>
                <a:cubicBezTo>
                  <a:pt x="281302" y="0"/>
                  <a:pt x="386789" y="0"/>
                  <a:pt x="426347" y="0"/>
                </a:cubicBezTo>
                <a:lnTo>
                  <a:pt x="439738" y="0"/>
                </a:lnTo>
                <a:cubicBezTo>
                  <a:pt x="439738" y="0"/>
                  <a:pt x="696476" y="51841"/>
                  <a:pt x="831264" y="239766"/>
                </a:cubicBezTo>
                <a:lnTo>
                  <a:pt x="844672" y="264053"/>
                </a:lnTo>
                <a:lnTo>
                  <a:pt x="814839" y="259704"/>
                </a:lnTo>
                <a:cubicBezTo>
                  <a:pt x="737967" y="249195"/>
                  <a:pt x="615272" y="236318"/>
                  <a:pt x="507540" y="242378"/>
                </a:cubicBezTo>
                <a:cubicBezTo>
                  <a:pt x="344744" y="261768"/>
                  <a:pt x="287287" y="242378"/>
                  <a:pt x="191525" y="193902"/>
                </a:cubicBezTo>
                <a:cubicBezTo>
                  <a:pt x="95762" y="145427"/>
                  <a:pt x="0" y="0"/>
                  <a:pt x="0" y="0"/>
                </a:cubicBezTo>
                <a:close/>
              </a:path>
            </a:pathLst>
          </a:custGeom>
          <a:solidFill>
            <a:schemeClr val="accent1">
              <a:alpha val="20000"/>
            </a:schemeClr>
          </a:solidFill>
          <a:ln w="9525">
            <a:noFill/>
            <a:round/>
          </a:ln>
        </p:spPr>
        <p:txBody>
          <a:bodyPr vert="horz" wrap="square" lIns="91440" tIns="45720" rIns="91440" bIns="45720" numCol="1" anchor="t" anchorCtr="0" compatLnSpc="1">
            <a:noAutofit/>
          </a:bodyPr>
          <a:lstStyle/>
          <a:p>
            <a:endParaRPr lang="zh-CN" altLang="en-US"/>
          </a:p>
        </p:txBody>
      </p:sp>
      <p:sp>
        <p:nvSpPr>
          <p:cNvPr id="17" name="Freeform 5"/>
          <p:cNvSpPr/>
          <p:nvPr userDrawn="1">
            <p:custDataLst>
              <p:tags r:id="rId5"/>
            </p:custDataLst>
          </p:nvPr>
        </p:nvSpPr>
        <p:spPr bwMode="auto">
          <a:xfrm flipH="1" flipV="1">
            <a:off x="2" y="4600609"/>
            <a:ext cx="2690700" cy="2257425"/>
          </a:xfrm>
          <a:custGeom>
            <a:avLst/>
            <a:gdLst>
              <a:gd name="T0" fmla="*/ 142 w 142"/>
              <a:gd name="T1" fmla="*/ 115 h 118"/>
              <a:gd name="T2" fmla="*/ 142 w 142"/>
              <a:gd name="T3" fmla="*/ 0 h 118"/>
              <a:gd name="T4" fmla="*/ 0 w 142"/>
              <a:gd name="T5" fmla="*/ 0 h 118"/>
              <a:gd name="T6" fmla="*/ 46 w 142"/>
              <a:gd name="T7" fmla="*/ 34 h 118"/>
              <a:gd name="T8" fmla="*/ 80 w 142"/>
              <a:gd name="T9" fmla="*/ 94 h 118"/>
              <a:gd name="T10" fmla="*/ 142 w 142"/>
              <a:gd name="T11" fmla="*/ 115 h 118"/>
            </a:gdLst>
            <a:ahLst/>
            <a:cxnLst>
              <a:cxn ang="0">
                <a:pos x="T0" y="T1"/>
              </a:cxn>
              <a:cxn ang="0">
                <a:pos x="T2" y="T3"/>
              </a:cxn>
              <a:cxn ang="0">
                <a:pos x="T4" y="T5"/>
              </a:cxn>
              <a:cxn ang="0">
                <a:pos x="T6" y="T7"/>
              </a:cxn>
              <a:cxn ang="0">
                <a:pos x="T8" y="T9"/>
              </a:cxn>
              <a:cxn ang="0">
                <a:pos x="T10" y="T11"/>
              </a:cxn>
            </a:cxnLst>
            <a:rect l="0" t="0" r="r" b="b"/>
            <a:pathLst>
              <a:path w="142" h="118">
                <a:moveTo>
                  <a:pt x="142" y="115"/>
                </a:moveTo>
                <a:cubicBezTo>
                  <a:pt x="142" y="0"/>
                  <a:pt x="142" y="0"/>
                  <a:pt x="142" y="0"/>
                </a:cubicBezTo>
                <a:cubicBezTo>
                  <a:pt x="0" y="0"/>
                  <a:pt x="0" y="0"/>
                  <a:pt x="0" y="0"/>
                </a:cubicBezTo>
                <a:cubicBezTo>
                  <a:pt x="0" y="0"/>
                  <a:pt x="35" y="7"/>
                  <a:pt x="46" y="34"/>
                </a:cubicBezTo>
                <a:cubicBezTo>
                  <a:pt x="56" y="62"/>
                  <a:pt x="49" y="69"/>
                  <a:pt x="80" y="94"/>
                </a:cubicBezTo>
                <a:cubicBezTo>
                  <a:pt x="112" y="118"/>
                  <a:pt x="142" y="115"/>
                  <a:pt x="142" y="11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 name="标题 1"/>
          <p:cNvSpPr>
            <a:spLocks noGrp="1"/>
          </p:cNvSpPr>
          <p:nvPr>
            <p:ph type="title"/>
            <p:custDataLst>
              <p:tags r:id="rId6"/>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5"/>
          <p:cNvSpPr/>
          <p:nvPr userDrawn="1">
            <p:custDataLst>
              <p:tags r:id="rId3"/>
            </p:custDataLst>
          </p:nvPr>
        </p:nvSpPr>
        <p:spPr bwMode="auto">
          <a:xfrm>
            <a:off x="11" y="0"/>
            <a:ext cx="3189249" cy="2022304"/>
          </a:xfrm>
          <a:custGeom>
            <a:avLst/>
            <a:gdLst>
              <a:gd name="T0" fmla="*/ 0 w 133"/>
              <a:gd name="T1" fmla="*/ 79 h 83"/>
              <a:gd name="T2" fmla="*/ 0 w 133"/>
              <a:gd name="T3" fmla="*/ 0 h 83"/>
              <a:gd name="T4" fmla="*/ 133 w 133"/>
              <a:gd name="T5" fmla="*/ 0 h 83"/>
              <a:gd name="T6" fmla="*/ 111 w 133"/>
              <a:gd name="T7" fmla="*/ 20 h 83"/>
              <a:gd name="T8" fmla="*/ 54 w 133"/>
              <a:gd name="T9" fmla="*/ 31 h 83"/>
              <a:gd name="T10" fmla="*/ 35 w 133"/>
              <a:gd name="T11" fmla="*/ 64 h 83"/>
              <a:gd name="T12" fmla="*/ 0 w 133"/>
              <a:gd name="T13" fmla="*/ 79 h 83"/>
            </a:gdLst>
            <a:ahLst/>
            <a:cxnLst>
              <a:cxn ang="0">
                <a:pos x="T0" y="T1"/>
              </a:cxn>
              <a:cxn ang="0">
                <a:pos x="T2" y="T3"/>
              </a:cxn>
              <a:cxn ang="0">
                <a:pos x="T4" y="T5"/>
              </a:cxn>
              <a:cxn ang="0">
                <a:pos x="T6" y="T7"/>
              </a:cxn>
              <a:cxn ang="0">
                <a:pos x="T8" y="T9"/>
              </a:cxn>
              <a:cxn ang="0">
                <a:pos x="T10" y="T11"/>
              </a:cxn>
              <a:cxn ang="0">
                <a:pos x="T12" y="T13"/>
              </a:cxn>
            </a:cxnLst>
            <a:rect l="0" t="0" r="r" b="b"/>
            <a:pathLst>
              <a:path w="133" h="83">
                <a:moveTo>
                  <a:pt x="0" y="79"/>
                </a:moveTo>
                <a:cubicBezTo>
                  <a:pt x="0" y="0"/>
                  <a:pt x="0" y="0"/>
                  <a:pt x="0" y="0"/>
                </a:cubicBezTo>
                <a:cubicBezTo>
                  <a:pt x="133" y="0"/>
                  <a:pt x="133" y="0"/>
                  <a:pt x="133" y="0"/>
                </a:cubicBezTo>
                <a:cubicBezTo>
                  <a:pt x="133" y="0"/>
                  <a:pt x="129" y="16"/>
                  <a:pt x="111" y="20"/>
                </a:cubicBezTo>
                <a:cubicBezTo>
                  <a:pt x="93" y="25"/>
                  <a:pt x="76" y="15"/>
                  <a:pt x="54" y="31"/>
                </a:cubicBezTo>
                <a:cubicBezTo>
                  <a:pt x="42" y="40"/>
                  <a:pt x="45" y="50"/>
                  <a:pt x="35" y="64"/>
                </a:cubicBezTo>
                <a:cubicBezTo>
                  <a:pt x="20" y="83"/>
                  <a:pt x="0" y="79"/>
                  <a:pt x="0" y="7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5" name="Freeform 5"/>
          <p:cNvSpPr/>
          <p:nvPr userDrawn="1">
            <p:custDataLst>
              <p:tags r:id="rId4"/>
            </p:custDataLst>
          </p:nvPr>
        </p:nvSpPr>
        <p:spPr bwMode="auto">
          <a:xfrm flipH="1" flipV="1">
            <a:off x="9002774" y="4835696"/>
            <a:ext cx="3189249" cy="2022304"/>
          </a:xfrm>
          <a:custGeom>
            <a:avLst/>
            <a:gdLst>
              <a:gd name="T0" fmla="*/ 0 w 133"/>
              <a:gd name="T1" fmla="*/ 79 h 83"/>
              <a:gd name="T2" fmla="*/ 0 w 133"/>
              <a:gd name="T3" fmla="*/ 0 h 83"/>
              <a:gd name="T4" fmla="*/ 133 w 133"/>
              <a:gd name="T5" fmla="*/ 0 h 83"/>
              <a:gd name="T6" fmla="*/ 111 w 133"/>
              <a:gd name="T7" fmla="*/ 20 h 83"/>
              <a:gd name="T8" fmla="*/ 54 w 133"/>
              <a:gd name="T9" fmla="*/ 31 h 83"/>
              <a:gd name="T10" fmla="*/ 35 w 133"/>
              <a:gd name="T11" fmla="*/ 64 h 83"/>
              <a:gd name="T12" fmla="*/ 0 w 133"/>
              <a:gd name="T13" fmla="*/ 79 h 83"/>
            </a:gdLst>
            <a:ahLst/>
            <a:cxnLst>
              <a:cxn ang="0">
                <a:pos x="T0" y="T1"/>
              </a:cxn>
              <a:cxn ang="0">
                <a:pos x="T2" y="T3"/>
              </a:cxn>
              <a:cxn ang="0">
                <a:pos x="T4" y="T5"/>
              </a:cxn>
              <a:cxn ang="0">
                <a:pos x="T6" y="T7"/>
              </a:cxn>
              <a:cxn ang="0">
                <a:pos x="T8" y="T9"/>
              </a:cxn>
              <a:cxn ang="0">
                <a:pos x="T10" y="T11"/>
              </a:cxn>
              <a:cxn ang="0">
                <a:pos x="T12" y="T13"/>
              </a:cxn>
            </a:cxnLst>
            <a:rect l="0" t="0" r="r" b="b"/>
            <a:pathLst>
              <a:path w="133" h="83">
                <a:moveTo>
                  <a:pt x="0" y="79"/>
                </a:moveTo>
                <a:cubicBezTo>
                  <a:pt x="0" y="0"/>
                  <a:pt x="0" y="0"/>
                  <a:pt x="0" y="0"/>
                </a:cubicBezTo>
                <a:cubicBezTo>
                  <a:pt x="133" y="0"/>
                  <a:pt x="133" y="0"/>
                  <a:pt x="133" y="0"/>
                </a:cubicBezTo>
                <a:cubicBezTo>
                  <a:pt x="133" y="0"/>
                  <a:pt x="129" y="16"/>
                  <a:pt x="111" y="20"/>
                </a:cubicBezTo>
                <a:cubicBezTo>
                  <a:pt x="93" y="25"/>
                  <a:pt x="76" y="15"/>
                  <a:pt x="54" y="31"/>
                </a:cubicBezTo>
                <a:cubicBezTo>
                  <a:pt x="42" y="40"/>
                  <a:pt x="45" y="50"/>
                  <a:pt x="35" y="64"/>
                </a:cubicBezTo>
                <a:cubicBezTo>
                  <a:pt x="20" y="83"/>
                  <a:pt x="0" y="79"/>
                  <a:pt x="0" y="7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 y="5"/>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10" name="任意多边形: 形状 9"/>
          <p:cNvSpPr/>
          <p:nvPr userDrawn="1">
            <p:custDataLst>
              <p:tags r:id="rId3"/>
            </p:custDataLst>
          </p:nvPr>
        </p:nvSpPr>
        <p:spPr bwMode="auto">
          <a:xfrm flipV="1">
            <a:off x="9065941" y="6395035"/>
            <a:ext cx="1481075" cy="462999"/>
          </a:xfrm>
          <a:custGeom>
            <a:avLst/>
            <a:gdLst>
              <a:gd name="connsiteX0" fmla="*/ 0 w 844672"/>
              <a:gd name="connsiteY0" fmla="*/ 0 h 264053"/>
              <a:gd name="connsiteX1" fmla="*/ 426347 w 844672"/>
              <a:gd name="connsiteY1" fmla="*/ 0 h 264053"/>
              <a:gd name="connsiteX2" fmla="*/ 439738 w 844672"/>
              <a:gd name="connsiteY2" fmla="*/ 0 h 264053"/>
              <a:gd name="connsiteX3" fmla="*/ 831264 w 844672"/>
              <a:gd name="connsiteY3" fmla="*/ 239766 h 264053"/>
              <a:gd name="connsiteX4" fmla="*/ 844672 w 844672"/>
              <a:gd name="connsiteY4" fmla="*/ 264053 h 264053"/>
              <a:gd name="connsiteX5" fmla="*/ 814839 w 844672"/>
              <a:gd name="connsiteY5" fmla="*/ 259704 h 264053"/>
              <a:gd name="connsiteX6" fmla="*/ 507540 w 844672"/>
              <a:gd name="connsiteY6" fmla="*/ 242378 h 264053"/>
              <a:gd name="connsiteX7" fmla="*/ 191525 w 844672"/>
              <a:gd name="connsiteY7" fmla="*/ 193902 h 264053"/>
              <a:gd name="connsiteX8" fmla="*/ 0 w 844672"/>
              <a:gd name="connsiteY8" fmla="*/ 0 h 26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672" h="264053">
                <a:moveTo>
                  <a:pt x="0" y="0"/>
                </a:moveTo>
                <a:cubicBezTo>
                  <a:pt x="281302" y="0"/>
                  <a:pt x="386789" y="0"/>
                  <a:pt x="426347" y="0"/>
                </a:cubicBezTo>
                <a:lnTo>
                  <a:pt x="439738" y="0"/>
                </a:lnTo>
                <a:cubicBezTo>
                  <a:pt x="439738" y="0"/>
                  <a:pt x="696476" y="51841"/>
                  <a:pt x="831264" y="239766"/>
                </a:cubicBezTo>
                <a:lnTo>
                  <a:pt x="844672" y="264053"/>
                </a:lnTo>
                <a:lnTo>
                  <a:pt x="814839" y="259704"/>
                </a:lnTo>
                <a:cubicBezTo>
                  <a:pt x="737967" y="249195"/>
                  <a:pt x="615272" y="236318"/>
                  <a:pt x="507540" y="242378"/>
                </a:cubicBezTo>
                <a:cubicBezTo>
                  <a:pt x="344744" y="261768"/>
                  <a:pt x="287287" y="242378"/>
                  <a:pt x="191525" y="193902"/>
                </a:cubicBezTo>
                <a:cubicBezTo>
                  <a:pt x="95762" y="145427"/>
                  <a:pt x="0" y="0"/>
                  <a:pt x="0" y="0"/>
                </a:cubicBezTo>
                <a:close/>
              </a:path>
            </a:pathLst>
          </a:custGeom>
          <a:solidFill>
            <a:schemeClr val="accent1">
              <a:alpha val="20000"/>
            </a:schemeClr>
          </a:solidFill>
          <a:ln w="9525">
            <a:noFill/>
            <a:round/>
          </a:ln>
        </p:spPr>
        <p:txBody>
          <a:bodyPr vert="horz" wrap="square" lIns="91440" tIns="45720" rIns="91440" bIns="45720" numCol="1" anchor="t" anchorCtr="0" compatLnSpc="1">
            <a:noAutofit/>
          </a:bodyPr>
          <a:lstStyle/>
          <a:p>
            <a:endParaRPr lang="zh-CN" altLang="en-US"/>
          </a:p>
        </p:txBody>
      </p:sp>
      <p:sp>
        <p:nvSpPr>
          <p:cNvPr id="11" name="Freeform 5"/>
          <p:cNvSpPr/>
          <p:nvPr userDrawn="1">
            <p:custDataLst>
              <p:tags r:id="rId4"/>
            </p:custDataLst>
          </p:nvPr>
        </p:nvSpPr>
        <p:spPr bwMode="auto">
          <a:xfrm flipV="1">
            <a:off x="9806477" y="4856645"/>
            <a:ext cx="2385523" cy="2001389"/>
          </a:xfrm>
          <a:custGeom>
            <a:avLst/>
            <a:gdLst>
              <a:gd name="T0" fmla="*/ 142 w 142"/>
              <a:gd name="T1" fmla="*/ 115 h 118"/>
              <a:gd name="T2" fmla="*/ 142 w 142"/>
              <a:gd name="T3" fmla="*/ 0 h 118"/>
              <a:gd name="T4" fmla="*/ 0 w 142"/>
              <a:gd name="T5" fmla="*/ 0 h 118"/>
              <a:gd name="T6" fmla="*/ 46 w 142"/>
              <a:gd name="T7" fmla="*/ 34 h 118"/>
              <a:gd name="T8" fmla="*/ 80 w 142"/>
              <a:gd name="T9" fmla="*/ 94 h 118"/>
              <a:gd name="T10" fmla="*/ 142 w 142"/>
              <a:gd name="T11" fmla="*/ 115 h 118"/>
            </a:gdLst>
            <a:ahLst/>
            <a:cxnLst>
              <a:cxn ang="0">
                <a:pos x="T0" y="T1"/>
              </a:cxn>
              <a:cxn ang="0">
                <a:pos x="T2" y="T3"/>
              </a:cxn>
              <a:cxn ang="0">
                <a:pos x="T4" y="T5"/>
              </a:cxn>
              <a:cxn ang="0">
                <a:pos x="T6" y="T7"/>
              </a:cxn>
              <a:cxn ang="0">
                <a:pos x="T8" y="T9"/>
              </a:cxn>
              <a:cxn ang="0">
                <a:pos x="T10" y="T11"/>
              </a:cxn>
            </a:cxnLst>
            <a:rect l="0" t="0" r="r" b="b"/>
            <a:pathLst>
              <a:path w="142" h="118">
                <a:moveTo>
                  <a:pt x="142" y="115"/>
                </a:moveTo>
                <a:cubicBezTo>
                  <a:pt x="142" y="0"/>
                  <a:pt x="142" y="0"/>
                  <a:pt x="142" y="0"/>
                </a:cubicBezTo>
                <a:cubicBezTo>
                  <a:pt x="0" y="0"/>
                  <a:pt x="0" y="0"/>
                  <a:pt x="0" y="0"/>
                </a:cubicBezTo>
                <a:cubicBezTo>
                  <a:pt x="0" y="0"/>
                  <a:pt x="35" y="7"/>
                  <a:pt x="46" y="34"/>
                </a:cubicBezTo>
                <a:cubicBezTo>
                  <a:pt x="56" y="62"/>
                  <a:pt x="49" y="69"/>
                  <a:pt x="80" y="94"/>
                </a:cubicBezTo>
                <a:cubicBezTo>
                  <a:pt x="112" y="118"/>
                  <a:pt x="142" y="115"/>
                  <a:pt x="142" y="11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41"/>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4" name="Freeform 5"/>
          <p:cNvSpPr/>
          <p:nvPr userDrawn="1">
            <p:custDataLst>
              <p:tags r:id="rId3"/>
            </p:custDataLst>
          </p:nvPr>
        </p:nvSpPr>
        <p:spPr bwMode="auto">
          <a:xfrm flipH="1" flipV="1">
            <a:off x="9002774" y="4835696"/>
            <a:ext cx="3189249" cy="2022304"/>
          </a:xfrm>
          <a:custGeom>
            <a:avLst/>
            <a:gdLst>
              <a:gd name="T0" fmla="*/ 0 w 133"/>
              <a:gd name="T1" fmla="*/ 79 h 83"/>
              <a:gd name="T2" fmla="*/ 0 w 133"/>
              <a:gd name="T3" fmla="*/ 0 h 83"/>
              <a:gd name="T4" fmla="*/ 133 w 133"/>
              <a:gd name="T5" fmla="*/ 0 h 83"/>
              <a:gd name="T6" fmla="*/ 111 w 133"/>
              <a:gd name="T7" fmla="*/ 20 h 83"/>
              <a:gd name="T8" fmla="*/ 54 w 133"/>
              <a:gd name="T9" fmla="*/ 31 h 83"/>
              <a:gd name="T10" fmla="*/ 35 w 133"/>
              <a:gd name="T11" fmla="*/ 64 h 83"/>
              <a:gd name="T12" fmla="*/ 0 w 133"/>
              <a:gd name="T13" fmla="*/ 79 h 83"/>
            </a:gdLst>
            <a:ahLst/>
            <a:cxnLst>
              <a:cxn ang="0">
                <a:pos x="T0" y="T1"/>
              </a:cxn>
              <a:cxn ang="0">
                <a:pos x="T2" y="T3"/>
              </a:cxn>
              <a:cxn ang="0">
                <a:pos x="T4" y="T5"/>
              </a:cxn>
              <a:cxn ang="0">
                <a:pos x="T6" y="T7"/>
              </a:cxn>
              <a:cxn ang="0">
                <a:pos x="T8" y="T9"/>
              </a:cxn>
              <a:cxn ang="0">
                <a:pos x="T10" y="T11"/>
              </a:cxn>
              <a:cxn ang="0">
                <a:pos x="T12" y="T13"/>
              </a:cxn>
            </a:cxnLst>
            <a:rect l="0" t="0" r="r" b="b"/>
            <a:pathLst>
              <a:path w="133" h="83">
                <a:moveTo>
                  <a:pt x="0" y="79"/>
                </a:moveTo>
                <a:cubicBezTo>
                  <a:pt x="0" y="0"/>
                  <a:pt x="0" y="0"/>
                  <a:pt x="0" y="0"/>
                </a:cubicBezTo>
                <a:cubicBezTo>
                  <a:pt x="133" y="0"/>
                  <a:pt x="133" y="0"/>
                  <a:pt x="133" y="0"/>
                </a:cubicBezTo>
                <a:cubicBezTo>
                  <a:pt x="133" y="0"/>
                  <a:pt x="129" y="16"/>
                  <a:pt x="111" y="20"/>
                </a:cubicBezTo>
                <a:cubicBezTo>
                  <a:pt x="93" y="25"/>
                  <a:pt x="76" y="15"/>
                  <a:pt x="54" y="31"/>
                </a:cubicBezTo>
                <a:cubicBezTo>
                  <a:pt x="42" y="40"/>
                  <a:pt x="45" y="50"/>
                  <a:pt x="35" y="64"/>
                </a:cubicBezTo>
                <a:cubicBezTo>
                  <a:pt x="20" y="83"/>
                  <a:pt x="0" y="79"/>
                  <a:pt x="0" y="7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 name="标题 1"/>
          <p:cNvSpPr>
            <a:spLocks noGrp="1"/>
          </p:cNvSpPr>
          <p:nvPr>
            <p:ph type="title"/>
            <p:custDataLst>
              <p:tags r:id="rId4"/>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9"/>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35"/>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0" name="Freeform 5"/>
          <p:cNvSpPr/>
          <p:nvPr userDrawn="1">
            <p:custDataLst>
              <p:tags r:id="rId3"/>
            </p:custDataLst>
          </p:nvPr>
        </p:nvSpPr>
        <p:spPr bwMode="auto">
          <a:xfrm>
            <a:off x="11" y="0"/>
            <a:ext cx="3189249" cy="2022304"/>
          </a:xfrm>
          <a:custGeom>
            <a:avLst/>
            <a:gdLst>
              <a:gd name="T0" fmla="*/ 0 w 133"/>
              <a:gd name="T1" fmla="*/ 79 h 83"/>
              <a:gd name="T2" fmla="*/ 0 w 133"/>
              <a:gd name="T3" fmla="*/ 0 h 83"/>
              <a:gd name="T4" fmla="*/ 133 w 133"/>
              <a:gd name="T5" fmla="*/ 0 h 83"/>
              <a:gd name="T6" fmla="*/ 111 w 133"/>
              <a:gd name="T7" fmla="*/ 20 h 83"/>
              <a:gd name="T8" fmla="*/ 54 w 133"/>
              <a:gd name="T9" fmla="*/ 31 h 83"/>
              <a:gd name="T10" fmla="*/ 35 w 133"/>
              <a:gd name="T11" fmla="*/ 64 h 83"/>
              <a:gd name="T12" fmla="*/ 0 w 133"/>
              <a:gd name="T13" fmla="*/ 79 h 83"/>
            </a:gdLst>
            <a:ahLst/>
            <a:cxnLst>
              <a:cxn ang="0">
                <a:pos x="T0" y="T1"/>
              </a:cxn>
              <a:cxn ang="0">
                <a:pos x="T2" y="T3"/>
              </a:cxn>
              <a:cxn ang="0">
                <a:pos x="T4" y="T5"/>
              </a:cxn>
              <a:cxn ang="0">
                <a:pos x="T6" y="T7"/>
              </a:cxn>
              <a:cxn ang="0">
                <a:pos x="T8" y="T9"/>
              </a:cxn>
              <a:cxn ang="0">
                <a:pos x="T10" y="T11"/>
              </a:cxn>
              <a:cxn ang="0">
                <a:pos x="T12" y="T13"/>
              </a:cxn>
            </a:cxnLst>
            <a:rect l="0" t="0" r="r" b="b"/>
            <a:pathLst>
              <a:path w="133" h="83">
                <a:moveTo>
                  <a:pt x="0" y="79"/>
                </a:moveTo>
                <a:cubicBezTo>
                  <a:pt x="0" y="0"/>
                  <a:pt x="0" y="0"/>
                  <a:pt x="0" y="0"/>
                </a:cubicBezTo>
                <a:cubicBezTo>
                  <a:pt x="133" y="0"/>
                  <a:pt x="133" y="0"/>
                  <a:pt x="133" y="0"/>
                </a:cubicBezTo>
                <a:cubicBezTo>
                  <a:pt x="133" y="0"/>
                  <a:pt x="129" y="16"/>
                  <a:pt x="111" y="20"/>
                </a:cubicBezTo>
                <a:cubicBezTo>
                  <a:pt x="93" y="25"/>
                  <a:pt x="76" y="15"/>
                  <a:pt x="54" y="31"/>
                </a:cubicBezTo>
                <a:cubicBezTo>
                  <a:pt x="42" y="40"/>
                  <a:pt x="45" y="50"/>
                  <a:pt x="35" y="64"/>
                </a:cubicBezTo>
                <a:cubicBezTo>
                  <a:pt x="20" y="83"/>
                  <a:pt x="0" y="79"/>
                  <a:pt x="0" y="7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49" y="458949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6" name="椭圆 5"/>
          <p:cNvSpPr/>
          <p:nvPr userDrawn="1">
            <p:custDataLst>
              <p:tags r:id="rId3"/>
            </p:custDataLst>
          </p:nvPr>
        </p:nvSpPr>
        <p:spPr>
          <a:xfrm>
            <a:off x="167591" y="254794"/>
            <a:ext cx="404812" cy="404812"/>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4"/>
            </p:custDataLst>
          </p:nvPr>
        </p:nvSpPr>
        <p:spPr>
          <a:xfrm>
            <a:off x="451404" y="474769"/>
            <a:ext cx="184837" cy="1848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8" name="Freeform 5"/>
          <p:cNvSpPr/>
          <p:nvPr userDrawn="1">
            <p:custDataLst>
              <p:tags r:id="rId3"/>
            </p:custDataLst>
          </p:nvPr>
        </p:nvSpPr>
        <p:spPr bwMode="auto">
          <a:xfrm>
            <a:off x="11" y="0"/>
            <a:ext cx="3189249" cy="2022304"/>
          </a:xfrm>
          <a:custGeom>
            <a:avLst/>
            <a:gdLst>
              <a:gd name="T0" fmla="*/ 0 w 133"/>
              <a:gd name="T1" fmla="*/ 79 h 83"/>
              <a:gd name="T2" fmla="*/ 0 w 133"/>
              <a:gd name="T3" fmla="*/ 0 h 83"/>
              <a:gd name="T4" fmla="*/ 133 w 133"/>
              <a:gd name="T5" fmla="*/ 0 h 83"/>
              <a:gd name="T6" fmla="*/ 111 w 133"/>
              <a:gd name="T7" fmla="*/ 20 h 83"/>
              <a:gd name="T8" fmla="*/ 54 w 133"/>
              <a:gd name="T9" fmla="*/ 31 h 83"/>
              <a:gd name="T10" fmla="*/ 35 w 133"/>
              <a:gd name="T11" fmla="*/ 64 h 83"/>
              <a:gd name="T12" fmla="*/ 0 w 133"/>
              <a:gd name="T13" fmla="*/ 79 h 83"/>
            </a:gdLst>
            <a:ahLst/>
            <a:cxnLst>
              <a:cxn ang="0">
                <a:pos x="T0" y="T1"/>
              </a:cxn>
              <a:cxn ang="0">
                <a:pos x="T2" y="T3"/>
              </a:cxn>
              <a:cxn ang="0">
                <a:pos x="T4" y="T5"/>
              </a:cxn>
              <a:cxn ang="0">
                <a:pos x="T6" y="T7"/>
              </a:cxn>
              <a:cxn ang="0">
                <a:pos x="T8" y="T9"/>
              </a:cxn>
              <a:cxn ang="0">
                <a:pos x="T10" y="T11"/>
              </a:cxn>
              <a:cxn ang="0">
                <a:pos x="T12" y="T13"/>
              </a:cxn>
            </a:cxnLst>
            <a:rect l="0" t="0" r="r" b="b"/>
            <a:pathLst>
              <a:path w="133" h="83">
                <a:moveTo>
                  <a:pt x="0" y="79"/>
                </a:moveTo>
                <a:cubicBezTo>
                  <a:pt x="0" y="0"/>
                  <a:pt x="0" y="0"/>
                  <a:pt x="0" y="0"/>
                </a:cubicBezTo>
                <a:cubicBezTo>
                  <a:pt x="133" y="0"/>
                  <a:pt x="133" y="0"/>
                  <a:pt x="133" y="0"/>
                </a:cubicBezTo>
                <a:cubicBezTo>
                  <a:pt x="133" y="0"/>
                  <a:pt x="129" y="16"/>
                  <a:pt x="111" y="20"/>
                </a:cubicBezTo>
                <a:cubicBezTo>
                  <a:pt x="93" y="25"/>
                  <a:pt x="76" y="15"/>
                  <a:pt x="54" y="31"/>
                </a:cubicBezTo>
                <a:cubicBezTo>
                  <a:pt x="42" y="40"/>
                  <a:pt x="45" y="50"/>
                  <a:pt x="35" y="64"/>
                </a:cubicBezTo>
                <a:cubicBezTo>
                  <a:pt x="20" y="83"/>
                  <a:pt x="0" y="79"/>
                  <a:pt x="0" y="7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 name="Freeform 5"/>
          <p:cNvSpPr/>
          <p:nvPr userDrawn="1">
            <p:custDataLst>
              <p:tags r:id="rId4"/>
            </p:custDataLst>
          </p:nvPr>
        </p:nvSpPr>
        <p:spPr bwMode="auto">
          <a:xfrm flipH="1" flipV="1">
            <a:off x="9011248" y="4835696"/>
            <a:ext cx="3189249" cy="2022304"/>
          </a:xfrm>
          <a:custGeom>
            <a:avLst/>
            <a:gdLst>
              <a:gd name="T0" fmla="*/ 0 w 133"/>
              <a:gd name="T1" fmla="*/ 79 h 83"/>
              <a:gd name="T2" fmla="*/ 0 w 133"/>
              <a:gd name="T3" fmla="*/ 0 h 83"/>
              <a:gd name="T4" fmla="*/ 133 w 133"/>
              <a:gd name="T5" fmla="*/ 0 h 83"/>
              <a:gd name="T6" fmla="*/ 111 w 133"/>
              <a:gd name="T7" fmla="*/ 20 h 83"/>
              <a:gd name="T8" fmla="*/ 54 w 133"/>
              <a:gd name="T9" fmla="*/ 31 h 83"/>
              <a:gd name="T10" fmla="*/ 35 w 133"/>
              <a:gd name="T11" fmla="*/ 64 h 83"/>
              <a:gd name="T12" fmla="*/ 0 w 133"/>
              <a:gd name="T13" fmla="*/ 79 h 83"/>
            </a:gdLst>
            <a:ahLst/>
            <a:cxnLst>
              <a:cxn ang="0">
                <a:pos x="T0" y="T1"/>
              </a:cxn>
              <a:cxn ang="0">
                <a:pos x="T2" y="T3"/>
              </a:cxn>
              <a:cxn ang="0">
                <a:pos x="T4" y="T5"/>
              </a:cxn>
              <a:cxn ang="0">
                <a:pos x="T6" y="T7"/>
              </a:cxn>
              <a:cxn ang="0">
                <a:pos x="T8" y="T9"/>
              </a:cxn>
              <a:cxn ang="0">
                <a:pos x="T10" y="T11"/>
              </a:cxn>
              <a:cxn ang="0">
                <a:pos x="T12" y="T13"/>
              </a:cxn>
            </a:cxnLst>
            <a:rect l="0" t="0" r="r" b="b"/>
            <a:pathLst>
              <a:path w="133" h="83">
                <a:moveTo>
                  <a:pt x="0" y="79"/>
                </a:moveTo>
                <a:cubicBezTo>
                  <a:pt x="0" y="0"/>
                  <a:pt x="0" y="0"/>
                  <a:pt x="0" y="0"/>
                </a:cubicBezTo>
                <a:cubicBezTo>
                  <a:pt x="133" y="0"/>
                  <a:pt x="133" y="0"/>
                  <a:pt x="133" y="0"/>
                </a:cubicBezTo>
                <a:cubicBezTo>
                  <a:pt x="133" y="0"/>
                  <a:pt x="129" y="16"/>
                  <a:pt x="111" y="20"/>
                </a:cubicBezTo>
                <a:cubicBezTo>
                  <a:pt x="93" y="25"/>
                  <a:pt x="76" y="15"/>
                  <a:pt x="54" y="31"/>
                </a:cubicBezTo>
                <a:cubicBezTo>
                  <a:pt x="42" y="40"/>
                  <a:pt x="45" y="50"/>
                  <a:pt x="35" y="64"/>
                </a:cubicBezTo>
                <a:cubicBezTo>
                  <a:pt x="20" y="83"/>
                  <a:pt x="0" y="79"/>
                  <a:pt x="0" y="79"/>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圆角矩形 12"/>
          <p:cNvSpPr/>
          <p:nvPr/>
        </p:nvSpPr>
        <p:spPr>
          <a:xfrm>
            <a:off x="87084" y="69755"/>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标题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17" name="页脚占位符 16"/>
          <p:cNvSpPr>
            <a:spLocks noGrp="1"/>
          </p:cNvSpPr>
          <p:nvPr>
            <p:ph type="ftr" sz="quarter" idx="11"/>
          </p:nvPr>
        </p:nvSpPr>
        <p:spPr/>
        <p:txBody>
          <a:bodyPr/>
          <a:lstStyle/>
          <a:p>
            <a:endParaRPr lang="zh-CN" altLang="en-US"/>
          </a:p>
        </p:txBody>
      </p:sp>
      <p:sp>
        <p:nvSpPr>
          <p:cNvPr id="29" name="灯片编号占位符 28"/>
          <p:cNvSpPr>
            <a:spLocks noGrp="1"/>
          </p:cNvSpPr>
          <p:nvPr>
            <p:ph type="sldNum" sz="quarter" idx="12"/>
          </p:nvPr>
        </p:nvSpPr>
        <p:spPr/>
        <p:txBody>
          <a:bodyPr lIns="0" tIns="0" rIns="0" bIns="0">
            <a:noAutofit/>
          </a:bodyPr>
          <a:lstStyle>
            <a:lvl1pPr>
              <a:defRPr sz="1400">
                <a:solidFill>
                  <a:srgbClr val="FFFFFF"/>
                </a:solidFill>
              </a:defRPr>
            </a:lvl1pPr>
          </a:lstStyle>
          <a:p>
            <a:fld id="{AE25BD11-2248-468D-9820-4736688BEBDD}" type="slidenum">
              <a:rPr lang="zh-CN" altLang="en-US" smtClean="0"/>
            </a:fld>
            <a:endParaRPr lang="zh-CN" altLang="en-US"/>
          </a:p>
        </p:txBody>
      </p:sp>
      <p:sp>
        <p:nvSpPr>
          <p:cNvPr id="7" name="矩形 6"/>
          <p:cNvSpPr/>
          <p:nvPr/>
        </p:nvSpPr>
        <p:spPr>
          <a:xfrm>
            <a:off x="83910" y="1449307"/>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83910"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83910"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609600" y="1505933"/>
            <a:ext cx="10972800" cy="1470025"/>
          </a:xfrm>
        </p:spPr>
        <p:txBody>
          <a:bodyPr anchor="ctr"/>
          <a:lstStyle>
            <a:lvl1pPr algn="ctr">
              <a:defRPr lang="en-US" dirty="0">
                <a:solidFill>
                  <a:srgbClr val="FFFFFF"/>
                </a:solidFill>
              </a:defRPr>
            </a:lvl1pPr>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25BD11-2248-468D-9820-4736688BEBDD}" type="slidenum">
              <a:rPr lang="zh-CN" altLang="en-US" smtClean="0"/>
            </a:fld>
            <a:endParaRPr lang="zh-CN" altLang="en-US"/>
          </a:p>
        </p:txBody>
      </p:sp>
      <p:sp>
        <p:nvSpPr>
          <p:cNvPr id="8" name="内容占位符 7"/>
          <p:cNvSpPr>
            <a:spLocks noGrp="1"/>
          </p:cNvSpPr>
          <p:nvPr>
            <p:ph sz="quarter" idx="1"/>
          </p:nvPr>
        </p:nvSpPr>
        <p:spPr>
          <a:xfrm>
            <a:off x="1219200" y="1447800"/>
            <a:ext cx="10363200" cy="45720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圆角矩形 9"/>
          <p:cNvSpPr/>
          <p:nvPr/>
        </p:nvSpPr>
        <p:spPr>
          <a:xfrm>
            <a:off x="87084" y="69755"/>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963084" y="952504"/>
            <a:ext cx="10363200" cy="1362075"/>
          </a:xfrm>
        </p:spPr>
        <p:txBody>
          <a:bodyPr anchor="b" anchorCtr="0"/>
          <a:lstStyle>
            <a:lvl1pPr algn="l">
              <a:buNone/>
              <a:defRPr sz="4000" b="0" cap="none"/>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5" name="页脚占位符 4"/>
          <p:cNvSpPr>
            <a:spLocks noGrp="1"/>
          </p:cNvSpPr>
          <p:nvPr>
            <p:ph type="ftr" sz="quarter" idx="11"/>
          </p:nvPr>
        </p:nvSpPr>
        <p:spPr>
          <a:xfrm>
            <a:off x="1066800" y="6172200"/>
            <a:ext cx="5334000" cy="457200"/>
          </a:xfrm>
        </p:spPr>
        <p:txBody>
          <a:bodyPr/>
          <a:lstStyle/>
          <a:p>
            <a:endParaRPr lang="zh-CN" altLang="en-US"/>
          </a:p>
        </p:txBody>
      </p:sp>
      <p:sp>
        <p:nvSpPr>
          <p:cNvPr id="7" name="矩形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2204" y="2341502"/>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084"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195072" y="6208776"/>
            <a:ext cx="609600" cy="457200"/>
          </a:xfrm>
        </p:spPr>
        <p:txBody>
          <a:bodyPr/>
          <a:lstStyle/>
          <a:p>
            <a:fld id="{AE25BD11-2248-468D-9820-4736688BEBDD}"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25BD11-2248-468D-9820-4736688BEBDD}" type="slidenum">
              <a:rPr lang="zh-CN" altLang="en-US" smtClean="0"/>
            </a:fld>
            <a:endParaRPr lang="zh-CN" altLang="en-US"/>
          </a:p>
        </p:txBody>
      </p:sp>
      <p:sp>
        <p:nvSpPr>
          <p:cNvPr id="9" name="内容占位符 8"/>
          <p:cNvSpPr>
            <a:spLocks noGrp="1"/>
          </p:cNvSpPr>
          <p:nvPr>
            <p:ph sz="quarter" idx="1"/>
          </p:nvPr>
        </p:nvSpPr>
        <p:spPr>
          <a:xfrm>
            <a:off x="1219200" y="1447800"/>
            <a:ext cx="4998720" cy="45720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6578600" y="1447800"/>
            <a:ext cx="4998720" cy="45720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19200" y="273050"/>
            <a:ext cx="10363200" cy="1143000"/>
          </a:xfrm>
        </p:spPr>
        <p:txBody>
          <a:bodyPr anchor="b" anchorCtr="0"/>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文本占位符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7" name="日期占位符 6"/>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E25BD11-2248-468D-9820-4736688BEBDD}" type="slidenum">
              <a:rPr lang="zh-CN" altLang="en-US" smtClean="0"/>
            </a:fld>
            <a:endParaRPr lang="zh-CN" altLang="en-US"/>
          </a:p>
        </p:txBody>
      </p:sp>
      <p:sp>
        <p:nvSpPr>
          <p:cNvPr id="11" name="内容占位符 10"/>
          <p:cNvSpPr>
            <a:spLocks noGrp="1"/>
          </p:cNvSpPr>
          <p:nvPr>
            <p:ph sz="half" idx="2"/>
          </p:nvPr>
        </p:nvSpPr>
        <p:spPr>
          <a:xfrm>
            <a:off x="1219200" y="2247900"/>
            <a:ext cx="4978400" cy="38862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3" name="内容占位符 12"/>
          <p:cNvSpPr>
            <a:spLocks noGrp="1"/>
          </p:cNvSpPr>
          <p:nvPr>
            <p:ph sz="half" idx="4"/>
          </p:nvPr>
        </p:nvSpPr>
        <p:spPr>
          <a:xfrm>
            <a:off x="6604000" y="2247900"/>
            <a:ext cx="4978400" cy="38862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E25BD11-2248-468D-9820-4736688BEBDD}"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圆角矩形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1219200" y="273050"/>
            <a:ext cx="10363200" cy="1143000"/>
          </a:xfrm>
        </p:spPr>
        <p:txBody>
          <a:bodyPr anchor="b" anchorCtr="0"/>
          <a:lstStyle>
            <a:lvl1pPr algn="l">
              <a:buNone/>
              <a:defRPr sz="4000" b="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endParaRPr kumimoji="0" lang="zh-CN" altLang="en-US" smtClean="0"/>
          </a:p>
        </p:txBody>
      </p:sp>
      <p:sp>
        <p:nvSpPr>
          <p:cNvPr id="5" name="日期占位符 4"/>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25BD11-2248-468D-9820-4736688BEBDD}" type="slidenum">
              <a:rPr lang="zh-CN" altLang="en-US" smtClean="0"/>
            </a:fld>
            <a:endParaRPr lang="zh-CN" altLang="en-US"/>
          </a:p>
        </p:txBody>
      </p:sp>
      <p:sp>
        <p:nvSpPr>
          <p:cNvPr id="11" name="内容占位符 10"/>
          <p:cNvSpPr>
            <a:spLocks noGrp="1"/>
          </p:cNvSpPr>
          <p:nvPr>
            <p:ph sz="quarter" idx="1"/>
          </p:nvPr>
        </p:nvSpPr>
        <p:spPr>
          <a:xfrm>
            <a:off x="3962400" y="1600200"/>
            <a:ext cx="7620000" cy="44958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
        <p:nvSpPr>
          <p:cNvPr id="5" name="日期占位符 4"/>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6" name="页脚占位符 5"/>
          <p:cNvSpPr>
            <a:spLocks noGrp="1"/>
          </p:cNvSpPr>
          <p:nvPr>
            <p:ph type="ftr" sz="quarter" idx="11"/>
          </p:nvPr>
        </p:nvSpPr>
        <p:spPr>
          <a:xfrm>
            <a:off x="1219200" y="6172200"/>
            <a:ext cx="5181600" cy="457200"/>
          </a:xfrm>
        </p:spPr>
        <p:txBody>
          <a:bodyPr/>
          <a:lstStyle/>
          <a:p>
            <a:endParaRPr lang="zh-CN" altLang="en-US"/>
          </a:p>
        </p:txBody>
      </p:sp>
      <p:sp>
        <p:nvSpPr>
          <p:cNvPr id="7" name="灯片编号占位符 6"/>
          <p:cNvSpPr>
            <a:spLocks noGrp="1"/>
          </p:cNvSpPr>
          <p:nvPr>
            <p:ph type="sldNum" sz="quarter" idx="12"/>
          </p:nvPr>
        </p:nvSpPr>
        <p:spPr>
          <a:xfrm>
            <a:off x="195072" y="6208776"/>
            <a:ext cx="609600" cy="457200"/>
          </a:xfrm>
        </p:spPr>
        <p:txBody>
          <a:bodyPr/>
          <a:lstStyle/>
          <a:p>
            <a:fld id="{AE25BD11-2248-468D-9820-4736688BEBDD}" type="slidenum">
              <a:rPr lang="zh-CN" altLang="en-US" smtClean="0"/>
            </a:fld>
            <a:endParaRPr lang="zh-CN" altLang="en-US"/>
          </a:p>
        </p:txBody>
      </p:sp>
      <p:sp>
        <p:nvSpPr>
          <p:cNvPr id="11" name="矩形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91347" y="4650501"/>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91351" y="4773251"/>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图片占位符 2"/>
          <p:cNvSpPr>
            <a:spLocks noGrp="1"/>
          </p:cNvSpPr>
          <p:nvPr>
            <p:ph type="pic" idx="1"/>
          </p:nvPr>
        </p:nvSpPr>
        <p:spPr>
          <a:xfrm>
            <a:off x="91079" y="66675"/>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CN" altLang="en-US" smtClean="0"/>
              <a:t>单击图标添加图片</a:t>
            </a:r>
            <a:endParaRPr kumimoji="0"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25BD11-2248-468D-9820-4736688BEBDD}"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3"/>
            <a:ext cx="268224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1219200" y="274640"/>
            <a:ext cx="7416800" cy="5851525"/>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25BD11-2248-468D-9820-4736688BEBDD}"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圆角矩形 12"/>
          <p:cNvSpPr/>
          <p:nvPr/>
        </p:nvSpPr>
        <p:spPr>
          <a:xfrm>
            <a:off x="87084" y="69755"/>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标题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17" name="页脚占位符 16"/>
          <p:cNvSpPr>
            <a:spLocks noGrp="1"/>
          </p:cNvSpPr>
          <p:nvPr>
            <p:ph type="ftr" sz="quarter" idx="11"/>
          </p:nvPr>
        </p:nvSpPr>
        <p:spPr/>
        <p:txBody>
          <a:bodyPr/>
          <a:lstStyle/>
          <a:p>
            <a:endParaRPr lang="zh-CN" altLang="en-US"/>
          </a:p>
        </p:txBody>
      </p:sp>
      <p:sp>
        <p:nvSpPr>
          <p:cNvPr id="29" name="灯片编号占位符 28"/>
          <p:cNvSpPr>
            <a:spLocks noGrp="1"/>
          </p:cNvSpPr>
          <p:nvPr>
            <p:ph type="sldNum" sz="quarter" idx="12"/>
          </p:nvPr>
        </p:nvSpPr>
        <p:spPr/>
        <p:txBody>
          <a:bodyPr lIns="0" tIns="0" rIns="0" bIns="0">
            <a:noAutofit/>
          </a:bodyPr>
          <a:lstStyle>
            <a:lvl1pPr>
              <a:defRPr sz="1400">
                <a:solidFill>
                  <a:srgbClr val="FFFFFF"/>
                </a:solidFill>
              </a:defRPr>
            </a:lvl1pPr>
          </a:lstStyle>
          <a:p>
            <a:fld id="{AE25BD11-2248-468D-9820-4736688BEBDD}" type="slidenum">
              <a:rPr lang="zh-CN" altLang="en-US" smtClean="0"/>
            </a:fld>
            <a:endParaRPr lang="zh-CN" altLang="en-US"/>
          </a:p>
        </p:txBody>
      </p:sp>
      <p:sp>
        <p:nvSpPr>
          <p:cNvPr id="7" name="矩形 6"/>
          <p:cNvSpPr/>
          <p:nvPr/>
        </p:nvSpPr>
        <p:spPr>
          <a:xfrm>
            <a:off x="83910" y="1449307"/>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83910"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83910"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609600" y="1505933"/>
            <a:ext cx="10972800" cy="1470025"/>
          </a:xfrm>
        </p:spPr>
        <p:txBody>
          <a:bodyPr anchor="ctr"/>
          <a:lstStyle>
            <a:lvl1pPr algn="ctr">
              <a:defRPr lang="en-US" dirty="0">
                <a:solidFill>
                  <a:srgbClr val="FFFFFF"/>
                </a:solidFill>
              </a:defRPr>
            </a:lvl1pPr>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25BD11-2248-468D-9820-4736688BEBDD}" type="slidenum">
              <a:rPr lang="zh-CN" altLang="en-US" smtClean="0"/>
            </a:fld>
            <a:endParaRPr lang="zh-CN" altLang="en-US"/>
          </a:p>
        </p:txBody>
      </p:sp>
      <p:sp>
        <p:nvSpPr>
          <p:cNvPr id="8" name="内容占位符 7"/>
          <p:cNvSpPr>
            <a:spLocks noGrp="1"/>
          </p:cNvSpPr>
          <p:nvPr>
            <p:ph sz="quarter" idx="1"/>
          </p:nvPr>
        </p:nvSpPr>
        <p:spPr>
          <a:xfrm>
            <a:off x="1219200" y="1447800"/>
            <a:ext cx="10363200" cy="45720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圆角矩形 9"/>
          <p:cNvSpPr/>
          <p:nvPr/>
        </p:nvSpPr>
        <p:spPr>
          <a:xfrm>
            <a:off x="87084" y="69755"/>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963084" y="952504"/>
            <a:ext cx="10363200" cy="1362075"/>
          </a:xfrm>
        </p:spPr>
        <p:txBody>
          <a:bodyPr anchor="b" anchorCtr="0"/>
          <a:lstStyle>
            <a:lvl1pPr algn="l">
              <a:buNone/>
              <a:defRPr sz="4000" b="0" cap="none"/>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5" name="页脚占位符 4"/>
          <p:cNvSpPr>
            <a:spLocks noGrp="1"/>
          </p:cNvSpPr>
          <p:nvPr>
            <p:ph type="ftr" sz="quarter" idx="11"/>
          </p:nvPr>
        </p:nvSpPr>
        <p:spPr>
          <a:xfrm>
            <a:off x="1066800" y="6172200"/>
            <a:ext cx="5334000" cy="457200"/>
          </a:xfrm>
        </p:spPr>
        <p:txBody>
          <a:bodyPr/>
          <a:lstStyle/>
          <a:p>
            <a:endParaRPr lang="zh-CN" altLang="en-US"/>
          </a:p>
        </p:txBody>
      </p:sp>
      <p:sp>
        <p:nvSpPr>
          <p:cNvPr id="7" name="矩形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2204" y="2341490"/>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084"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195072" y="6208776"/>
            <a:ext cx="609600" cy="457200"/>
          </a:xfrm>
        </p:spPr>
        <p:txBody>
          <a:bodyPr/>
          <a:lstStyle/>
          <a:p>
            <a:fld id="{AE25BD11-2248-468D-9820-4736688BEBDD}"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25BD11-2248-468D-9820-4736688BEBDD}" type="slidenum">
              <a:rPr lang="zh-CN" altLang="en-US" smtClean="0"/>
            </a:fld>
            <a:endParaRPr lang="zh-CN" altLang="en-US"/>
          </a:p>
        </p:txBody>
      </p:sp>
      <p:sp>
        <p:nvSpPr>
          <p:cNvPr id="9" name="内容占位符 8"/>
          <p:cNvSpPr>
            <a:spLocks noGrp="1"/>
          </p:cNvSpPr>
          <p:nvPr>
            <p:ph sz="quarter" idx="1"/>
          </p:nvPr>
        </p:nvSpPr>
        <p:spPr>
          <a:xfrm>
            <a:off x="1219200" y="1447800"/>
            <a:ext cx="4998720" cy="45720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6578600" y="1447800"/>
            <a:ext cx="4998720" cy="45720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19200" y="273050"/>
            <a:ext cx="10363200" cy="1143000"/>
          </a:xfrm>
        </p:spPr>
        <p:txBody>
          <a:bodyPr anchor="b" anchorCtr="0"/>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文本占位符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7" name="日期占位符 6"/>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E25BD11-2248-468D-9820-4736688BEBDD}" type="slidenum">
              <a:rPr lang="zh-CN" altLang="en-US" smtClean="0"/>
            </a:fld>
            <a:endParaRPr lang="zh-CN" altLang="en-US"/>
          </a:p>
        </p:txBody>
      </p:sp>
      <p:sp>
        <p:nvSpPr>
          <p:cNvPr id="11" name="内容占位符 10"/>
          <p:cNvSpPr>
            <a:spLocks noGrp="1"/>
          </p:cNvSpPr>
          <p:nvPr>
            <p:ph sz="half" idx="2"/>
          </p:nvPr>
        </p:nvSpPr>
        <p:spPr>
          <a:xfrm>
            <a:off x="1219200" y="2247900"/>
            <a:ext cx="4978400" cy="38862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3" name="内容占位符 12"/>
          <p:cNvSpPr>
            <a:spLocks noGrp="1"/>
          </p:cNvSpPr>
          <p:nvPr>
            <p:ph sz="half" idx="4"/>
          </p:nvPr>
        </p:nvSpPr>
        <p:spPr>
          <a:xfrm>
            <a:off x="6604000" y="2247900"/>
            <a:ext cx="4978400" cy="38862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E25BD11-2248-468D-9820-4736688BEBD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3"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圆角矩形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1219200" y="273050"/>
            <a:ext cx="10363200" cy="1143000"/>
          </a:xfrm>
        </p:spPr>
        <p:txBody>
          <a:bodyPr anchor="b" anchorCtr="0"/>
          <a:lstStyle>
            <a:lvl1pPr algn="l">
              <a:buNone/>
              <a:defRPr sz="4000" b="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endParaRPr kumimoji="0" lang="zh-CN" altLang="en-US" smtClean="0"/>
          </a:p>
        </p:txBody>
      </p:sp>
      <p:sp>
        <p:nvSpPr>
          <p:cNvPr id="5" name="日期占位符 4"/>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25BD11-2248-468D-9820-4736688BEBDD}" type="slidenum">
              <a:rPr lang="zh-CN" altLang="en-US" smtClean="0"/>
            </a:fld>
            <a:endParaRPr lang="zh-CN" altLang="en-US"/>
          </a:p>
        </p:txBody>
      </p:sp>
      <p:sp>
        <p:nvSpPr>
          <p:cNvPr id="11" name="内容占位符 10"/>
          <p:cNvSpPr>
            <a:spLocks noGrp="1"/>
          </p:cNvSpPr>
          <p:nvPr>
            <p:ph sz="quarter" idx="1"/>
          </p:nvPr>
        </p:nvSpPr>
        <p:spPr>
          <a:xfrm>
            <a:off x="3962400" y="1600200"/>
            <a:ext cx="7620000" cy="44958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
        <p:nvSpPr>
          <p:cNvPr id="5" name="日期占位符 4"/>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6" name="页脚占位符 5"/>
          <p:cNvSpPr>
            <a:spLocks noGrp="1"/>
          </p:cNvSpPr>
          <p:nvPr>
            <p:ph type="ftr" sz="quarter" idx="11"/>
          </p:nvPr>
        </p:nvSpPr>
        <p:spPr>
          <a:xfrm>
            <a:off x="1219200" y="6172200"/>
            <a:ext cx="5181600" cy="457200"/>
          </a:xfrm>
        </p:spPr>
        <p:txBody>
          <a:bodyPr/>
          <a:lstStyle/>
          <a:p>
            <a:endParaRPr lang="zh-CN" altLang="en-US"/>
          </a:p>
        </p:txBody>
      </p:sp>
      <p:sp>
        <p:nvSpPr>
          <p:cNvPr id="7" name="灯片编号占位符 6"/>
          <p:cNvSpPr>
            <a:spLocks noGrp="1"/>
          </p:cNvSpPr>
          <p:nvPr>
            <p:ph type="sldNum" sz="quarter" idx="12"/>
          </p:nvPr>
        </p:nvSpPr>
        <p:spPr>
          <a:xfrm>
            <a:off x="195072" y="6208776"/>
            <a:ext cx="609600" cy="457200"/>
          </a:xfrm>
        </p:spPr>
        <p:txBody>
          <a:bodyPr/>
          <a:lstStyle/>
          <a:p>
            <a:fld id="{AE25BD11-2248-468D-9820-4736688BEBDD}" type="slidenum">
              <a:rPr lang="zh-CN" altLang="en-US" smtClean="0"/>
            </a:fld>
            <a:endParaRPr lang="zh-CN" altLang="en-US"/>
          </a:p>
        </p:txBody>
      </p:sp>
      <p:sp>
        <p:nvSpPr>
          <p:cNvPr id="11" name="矩形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91347" y="4650489"/>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91351" y="4773239"/>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图片占位符 2"/>
          <p:cNvSpPr>
            <a:spLocks noGrp="1"/>
          </p:cNvSpPr>
          <p:nvPr>
            <p:ph type="pic" idx="1"/>
          </p:nvPr>
        </p:nvSpPr>
        <p:spPr>
          <a:xfrm>
            <a:off x="91079" y="66675"/>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CN" altLang="en-US" smtClean="0"/>
              <a:t>单击图标添加图片</a:t>
            </a:r>
            <a:endParaRPr kumimoji="0"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25BD11-2248-468D-9820-4736688BEBDD}"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3"/>
            <a:ext cx="268224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1219200" y="274640"/>
            <a:ext cx="7416800" cy="5851525"/>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25BD11-2248-468D-9820-4736688BEBDD}"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5" name="Date Placeholder 4"/>
          <p:cNvSpPr>
            <a:spLocks noGrp="1"/>
          </p:cNvSpPr>
          <p:nvPr>
            <p:ph type="dt" sz="half" idx="10"/>
            <p:custDataLst>
              <p:tags r:id="rId2"/>
            </p:custDataLst>
          </p:nvPr>
        </p:nvSpPr>
        <p:spPr/>
        <p:txBody>
          <a:bodyPr/>
          <a:lstStyle/>
          <a:p>
            <a:fld id="{936C996C-27C8-4692-B794-7F157EC6713A}" type="datetimeFigureOut">
              <a:rPr lang="zh-CN" altLang="en-US" smtClean="0"/>
            </a:fld>
            <a:endParaRPr lang="zh-CN" altLang="en-US"/>
          </a:p>
        </p:txBody>
      </p:sp>
      <p:sp>
        <p:nvSpPr>
          <p:cNvPr id="6" name="Footer Placeholder 5"/>
          <p:cNvSpPr>
            <a:spLocks noGrp="1"/>
          </p:cNvSpPr>
          <p:nvPr>
            <p:ph type="ftr" sz="quarter" idx="11"/>
            <p:custDataLst>
              <p:tags r:id="rId3"/>
            </p:custDataLst>
          </p:nvPr>
        </p:nvSpPr>
        <p:spPr/>
        <p:txBody>
          <a:bodyPr/>
          <a:lstStyle/>
          <a:p>
            <a:endParaRPr lang="zh-CN" altLang="en-US"/>
          </a:p>
        </p:txBody>
      </p:sp>
      <p:sp>
        <p:nvSpPr>
          <p:cNvPr id="7" name="Slide Number Placeholder 6"/>
          <p:cNvSpPr>
            <a:spLocks noGrp="1"/>
          </p:cNvSpPr>
          <p:nvPr>
            <p:ph type="sldNum" sz="quarter" idx="12"/>
            <p:custDataLst>
              <p:tags r:id="rId4"/>
            </p:custDataLst>
          </p:nvPr>
        </p:nvSpPr>
        <p:spPr/>
        <p:txBody>
          <a:bodyPr/>
          <a:lstStyle/>
          <a:p>
            <a:fld id="{AE25BD11-2248-468D-9820-4736688BEBDD}" type="slidenum">
              <a:rPr lang="zh-CN" altLang="en-US" smtClean="0"/>
            </a:fld>
            <a:endParaRPr lang="zh-CN" altLang="en-US"/>
          </a:p>
        </p:txBody>
      </p:sp>
      <p:sp>
        <p:nvSpPr>
          <p:cNvPr id="8" name="KSO_BT1"/>
          <p:cNvSpPr>
            <a:spLocks noGrp="1"/>
          </p:cNvSpPr>
          <p:nvPr>
            <p:ph type="title" hasCustomPrompt="1"/>
            <p:custDataLst>
              <p:tags r:id="rId5"/>
            </p:custDataLst>
          </p:nvPr>
        </p:nvSpPr>
        <p:spPr>
          <a:xfrm>
            <a:off x="6528000" y="684000"/>
            <a:ext cx="4165200" cy="1602000"/>
          </a:xfrm>
        </p:spPr>
        <p:txBody>
          <a:bodyPr vert="horz" anchor="b">
            <a:normAutofit/>
          </a:bodyPr>
          <a:lstStyle>
            <a:lvl1pPr>
              <a:defRPr sz="3200"/>
            </a:lvl1pPr>
          </a:lstStyle>
          <a:p>
            <a:r>
              <a:rPr lang="zh-CN" altLang="en-US" dirty="0"/>
              <a:t>单击此处编辑标题</a:t>
            </a:r>
            <a:endParaRPr lang="en-US" dirty="0"/>
          </a:p>
        </p:txBody>
      </p:sp>
      <p:sp>
        <p:nvSpPr>
          <p:cNvPr id="9" name="KSO_BC2"/>
          <p:cNvSpPr>
            <a:spLocks noGrp="1"/>
          </p:cNvSpPr>
          <p:nvPr>
            <p:ph type="body" sz="half" idx="2"/>
            <p:custDataLst>
              <p:tags r:id="rId6"/>
            </p:custDataLst>
          </p:nvPr>
        </p:nvSpPr>
        <p:spPr>
          <a:xfrm>
            <a:off x="6528000" y="2286000"/>
            <a:ext cx="41652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endParaRPr lang="zh-CN" altLang="en-US" dirty="0"/>
          </a:p>
        </p:txBody>
      </p:sp>
      <p:sp>
        <p:nvSpPr>
          <p:cNvPr id="10" name="图片占位符 8"/>
          <p:cNvSpPr>
            <a:spLocks noGrp="1"/>
          </p:cNvSpPr>
          <p:nvPr>
            <p:ph type="pic" sz="quarter" idx="13"/>
            <p:custDataLst>
              <p:tags r:id="rId7"/>
            </p:custDataLst>
          </p:nvPr>
        </p:nvSpPr>
        <p:spPr>
          <a:xfrm rot="435425">
            <a:off x="1692247" y="1509227"/>
            <a:ext cx="3550468" cy="3919287"/>
          </a:xfrm>
        </p:spPr>
        <p:txBody>
          <a:bodyPr>
            <a:normAutofit/>
          </a:bodyPr>
          <a:lstStyle>
            <a:lvl1pPr marL="0" indent="0">
              <a:buFontTx/>
              <a:buNone/>
              <a:defRPr sz="3200"/>
            </a:lvl1pPr>
          </a:lstStyle>
          <a:p>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837600" y="408675"/>
            <a:ext cx="10516800" cy="5810400"/>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3"/>
            </p:custDataLst>
          </p:nvPr>
        </p:nvSpPr>
        <p:spPr/>
        <p:txBody>
          <a:bodyPr/>
          <a:lstStyle/>
          <a:p>
            <a:fld id="{6EF2F5ED-D19D-4097-92A9-D6092B3D6E68}"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A7AAEAA2-D029-4D23-B6D5-DE004B8B3ED2}"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13" name="任意多边形: 形状 12"/>
          <p:cNvSpPr/>
          <p:nvPr userDrawn="1">
            <p:custDataLst>
              <p:tags r:id="rId2"/>
            </p:custDataLst>
          </p:nvPr>
        </p:nvSpPr>
        <p:spPr bwMode="auto">
          <a:xfrm>
            <a:off x="8666028" y="0"/>
            <a:ext cx="1670547" cy="522230"/>
          </a:xfrm>
          <a:custGeom>
            <a:avLst/>
            <a:gdLst>
              <a:gd name="connsiteX0" fmla="*/ 0 w 844672"/>
              <a:gd name="connsiteY0" fmla="*/ 0 h 264053"/>
              <a:gd name="connsiteX1" fmla="*/ 426347 w 844672"/>
              <a:gd name="connsiteY1" fmla="*/ 0 h 264053"/>
              <a:gd name="connsiteX2" fmla="*/ 439738 w 844672"/>
              <a:gd name="connsiteY2" fmla="*/ 0 h 264053"/>
              <a:gd name="connsiteX3" fmla="*/ 831264 w 844672"/>
              <a:gd name="connsiteY3" fmla="*/ 239766 h 264053"/>
              <a:gd name="connsiteX4" fmla="*/ 844672 w 844672"/>
              <a:gd name="connsiteY4" fmla="*/ 264053 h 264053"/>
              <a:gd name="connsiteX5" fmla="*/ 814839 w 844672"/>
              <a:gd name="connsiteY5" fmla="*/ 259704 h 264053"/>
              <a:gd name="connsiteX6" fmla="*/ 507540 w 844672"/>
              <a:gd name="connsiteY6" fmla="*/ 242378 h 264053"/>
              <a:gd name="connsiteX7" fmla="*/ 191525 w 844672"/>
              <a:gd name="connsiteY7" fmla="*/ 193902 h 264053"/>
              <a:gd name="connsiteX8" fmla="*/ 0 w 844672"/>
              <a:gd name="connsiteY8" fmla="*/ 0 h 26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672" h="264053">
                <a:moveTo>
                  <a:pt x="0" y="0"/>
                </a:moveTo>
                <a:cubicBezTo>
                  <a:pt x="281302" y="0"/>
                  <a:pt x="386789" y="0"/>
                  <a:pt x="426347" y="0"/>
                </a:cubicBezTo>
                <a:lnTo>
                  <a:pt x="439738" y="0"/>
                </a:lnTo>
                <a:cubicBezTo>
                  <a:pt x="439738" y="0"/>
                  <a:pt x="696476" y="51841"/>
                  <a:pt x="831264" y="239766"/>
                </a:cubicBezTo>
                <a:lnTo>
                  <a:pt x="844672" y="264053"/>
                </a:lnTo>
                <a:lnTo>
                  <a:pt x="814839" y="259704"/>
                </a:lnTo>
                <a:cubicBezTo>
                  <a:pt x="737967" y="249195"/>
                  <a:pt x="615272" y="236318"/>
                  <a:pt x="507540" y="242378"/>
                </a:cubicBezTo>
                <a:cubicBezTo>
                  <a:pt x="344744" y="261768"/>
                  <a:pt x="287287" y="242378"/>
                  <a:pt x="191525" y="193902"/>
                </a:cubicBezTo>
                <a:cubicBezTo>
                  <a:pt x="95762" y="145427"/>
                  <a:pt x="0" y="0"/>
                  <a:pt x="0" y="0"/>
                </a:cubicBezTo>
                <a:close/>
              </a:path>
            </a:pathLst>
          </a:custGeom>
          <a:solidFill>
            <a:schemeClr val="accent1">
              <a:alpha val="20000"/>
            </a:schemeClr>
          </a:solidFill>
          <a:ln w="9525">
            <a:noFill/>
            <a:round/>
          </a:ln>
        </p:spPr>
        <p:txBody>
          <a:bodyPr vert="horz" wrap="square" lIns="91440" tIns="45720" rIns="91440" bIns="45720" numCol="1" anchor="t" anchorCtr="0" compatLnSpc="1">
            <a:noAutofit/>
          </a:bodyPr>
          <a:lstStyle/>
          <a:p>
            <a:endParaRPr lang="zh-CN" altLang="en-US"/>
          </a:p>
        </p:txBody>
      </p:sp>
      <p:sp>
        <p:nvSpPr>
          <p:cNvPr id="12" name="Freeform 5"/>
          <p:cNvSpPr/>
          <p:nvPr userDrawn="1">
            <p:custDataLst>
              <p:tags r:id="rId3"/>
            </p:custDataLst>
          </p:nvPr>
        </p:nvSpPr>
        <p:spPr bwMode="auto">
          <a:xfrm>
            <a:off x="9501303" y="0"/>
            <a:ext cx="2690700" cy="2257425"/>
          </a:xfrm>
          <a:custGeom>
            <a:avLst/>
            <a:gdLst>
              <a:gd name="T0" fmla="*/ 142 w 142"/>
              <a:gd name="T1" fmla="*/ 115 h 118"/>
              <a:gd name="T2" fmla="*/ 142 w 142"/>
              <a:gd name="T3" fmla="*/ 0 h 118"/>
              <a:gd name="T4" fmla="*/ 0 w 142"/>
              <a:gd name="T5" fmla="*/ 0 h 118"/>
              <a:gd name="T6" fmla="*/ 46 w 142"/>
              <a:gd name="T7" fmla="*/ 34 h 118"/>
              <a:gd name="T8" fmla="*/ 80 w 142"/>
              <a:gd name="T9" fmla="*/ 94 h 118"/>
              <a:gd name="T10" fmla="*/ 142 w 142"/>
              <a:gd name="T11" fmla="*/ 115 h 118"/>
            </a:gdLst>
            <a:ahLst/>
            <a:cxnLst>
              <a:cxn ang="0">
                <a:pos x="T0" y="T1"/>
              </a:cxn>
              <a:cxn ang="0">
                <a:pos x="T2" y="T3"/>
              </a:cxn>
              <a:cxn ang="0">
                <a:pos x="T4" y="T5"/>
              </a:cxn>
              <a:cxn ang="0">
                <a:pos x="T6" y="T7"/>
              </a:cxn>
              <a:cxn ang="0">
                <a:pos x="T8" y="T9"/>
              </a:cxn>
              <a:cxn ang="0">
                <a:pos x="T10" y="T11"/>
              </a:cxn>
            </a:cxnLst>
            <a:rect l="0" t="0" r="r" b="b"/>
            <a:pathLst>
              <a:path w="142" h="118">
                <a:moveTo>
                  <a:pt x="142" y="115"/>
                </a:moveTo>
                <a:cubicBezTo>
                  <a:pt x="142" y="0"/>
                  <a:pt x="142" y="0"/>
                  <a:pt x="142" y="0"/>
                </a:cubicBezTo>
                <a:cubicBezTo>
                  <a:pt x="0" y="0"/>
                  <a:pt x="0" y="0"/>
                  <a:pt x="0" y="0"/>
                </a:cubicBezTo>
                <a:cubicBezTo>
                  <a:pt x="0" y="0"/>
                  <a:pt x="35" y="7"/>
                  <a:pt x="46" y="34"/>
                </a:cubicBezTo>
                <a:cubicBezTo>
                  <a:pt x="56" y="62"/>
                  <a:pt x="49" y="69"/>
                  <a:pt x="80" y="94"/>
                </a:cubicBezTo>
                <a:cubicBezTo>
                  <a:pt x="112" y="118"/>
                  <a:pt x="142" y="115"/>
                  <a:pt x="142" y="11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任意多边形: 形状 15"/>
          <p:cNvSpPr/>
          <p:nvPr userDrawn="1">
            <p:custDataLst>
              <p:tags r:id="rId4"/>
            </p:custDataLst>
          </p:nvPr>
        </p:nvSpPr>
        <p:spPr bwMode="auto">
          <a:xfrm flipH="1" flipV="1">
            <a:off x="1855429" y="6335770"/>
            <a:ext cx="1670547" cy="522230"/>
          </a:xfrm>
          <a:custGeom>
            <a:avLst/>
            <a:gdLst>
              <a:gd name="connsiteX0" fmla="*/ 0 w 844672"/>
              <a:gd name="connsiteY0" fmla="*/ 0 h 264053"/>
              <a:gd name="connsiteX1" fmla="*/ 426347 w 844672"/>
              <a:gd name="connsiteY1" fmla="*/ 0 h 264053"/>
              <a:gd name="connsiteX2" fmla="*/ 439738 w 844672"/>
              <a:gd name="connsiteY2" fmla="*/ 0 h 264053"/>
              <a:gd name="connsiteX3" fmla="*/ 831264 w 844672"/>
              <a:gd name="connsiteY3" fmla="*/ 239766 h 264053"/>
              <a:gd name="connsiteX4" fmla="*/ 844672 w 844672"/>
              <a:gd name="connsiteY4" fmla="*/ 264053 h 264053"/>
              <a:gd name="connsiteX5" fmla="*/ 814839 w 844672"/>
              <a:gd name="connsiteY5" fmla="*/ 259704 h 264053"/>
              <a:gd name="connsiteX6" fmla="*/ 507540 w 844672"/>
              <a:gd name="connsiteY6" fmla="*/ 242378 h 264053"/>
              <a:gd name="connsiteX7" fmla="*/ 191525 w 844672"/>
              <a:gd name="connsiteY7" fmla="*/ 193902 h 264053"/>
              <a:gd name="connsiteX8" fmla="*/ 0 w 844672"/>
              <a:gd name="connsiteY8" fmla="*/ 0 h 26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672" h="264053">
                <a:moveTo>
                  <a:pt x="0" y="0"/>
                </a:moveTo>
                <a:cubicBezTo>
                  <a:pt x="281302" y="0"/>
                  <a:pt x="386789" y="0"/>
                  <a:pt x="426347" y="0"/>
                </a:cubicBezTo>
                <a:lnTo>
                  <a:pt x="439738" y="0"/>
                </a:lnTo>
                <a:cubicBezTo>
                  <a:pt x="439738" y="0"/>
                  <a:pt x="696476" y="51841"/>
                  <a:pt x="831264" y="239766"/>
                </a:cubicBezTo>
                <a:lnTo>
                  <a:pt x="844672" y="264053"/>
                </a:lnTo>
                <a:lnTo>
                  <a:pt x="814839" y="259704"/>
                </a:lnTo>
                <a:cubicBezTo>
                  <a:pt x="737967" y="249195"/>
                  <a:pt x="615272" y="236318"/>
                  <a:pt x="507540" y="242378"/>
                </a:cubicBezTo>
                <a:cubicBezTo>
                  <a:pt x="344744" y="261768"/>
                  <a:pt x="287287" y="242378"/>
                  <a:pt x="191525" y="193902"/>
                </a:cubicBezTo>
                <a:cubicBezTo>
                  <a:pt x="95762" y="145427"/>
                  <a:pt x="0" y="0"/>
                  <a:pt x="0" y="0"/>
                </a:cubicBezTo>
                <a:close/>
              </a:path>
            </a:pathLst>
          </a:custGeom>
          <a:solidFill>
            <a:schemeClr val="accent1">
              <a:alpha val="20000"/>
            </a:schemeClr>
          </a:solidFill>
          <a:ln w="9525">
            <a:noFill/>
            <a:round/>
          </a:ln>
        </p:spPr>
        <p:txBody>
          <a:bodyPr vert="horz" wrap="square" lIns="91440" tIns="45720" rIns="91440" bIns="45720" numCol="1" anchor="t" anchorCtr="0" compatLnSpc="1">
            <a:noAutofit/>
          </a:bodyPr>
          <a:lstStyle/>
          <a:p>
            <a:endParaRPr lang="zh-CN" altLang="en-US"/>
          </a:p>
        </p:txBody>
      </p:sp>
      <p:sp>
        <p:nvSpPr>
          <p:cNvPr id="17" name="Freeform 5"/>
          <p:cNvSpPr/>
          <p:nvPr userDrawn="1">
            <p:custDataLst>
              <p:tags r:id="rId5"/>
            </p:custDataLst>
          </p:nvPr>
        </p:nvSpPr>
        <p:spPr bwMode="auto">
          <a:xfrm flipH="1" flipV="1">
            <a:off x="2" y="4600609"/>
            <a:ext cx="2690700" cy="2257425"/>
          </a:xfrm>
          <a:custGeom>
            <a:avLst/>
            <a:gdLst>
              <a:gd name="T0" fmla="*/ 142 w 142"/>
              <a:gd name="T1" fmla="*/ 115 h 118"/>
              <a:gd name="T2" fmla="*/ 142 w 142"/>
              <a:gd name="T3" fmla="*/ 0 h 118"/>
              <a:gd name="T4" fmla="*/ 0 w 142"/>
              <a:gd name="T5" fmla="*/ 0 h 118"/>
              <a:gd name="T6" fmla="*/ 46 w 142"/>
              <a:gd name="T7" fmla="*/ 34 h 118"/>
              <a:gd name="T8" fmla="*/ 80 w 142"/>
              <a:gd name="T9" fmla="*/ 94 h 118"/>
              <a:gd name="T10" fmla="*/ 142 w 142"/>
              <a:gd name="T11" fmla="*/ 115 h 118"/>
            </a:gdLst>
            <a:ahLst/>
            <a:cxnLst>
              <a:cxn ang="0">
                <a:pos x="T0" y="T1"/>
              </a:cxn>
              <a:cxn ang="0">
                <a:pos x="T2" y="T3"/>
              </a:cxn>
              <a:cxn ang="0">
                <a:pos x="T4" y="T5"/>
              </a:cxn>
              <a:cxn ang="0">
                <a:pos x="T6" y="T7"/>
              </a:cxn>
              <a:cxn ang="0">
                <a:pos x="T8" y="T9"/>
              </a:cxn>
              <a:cxn ang="0">
                <a:pos x="T10" y="T11"/>
              </a:cxn>
            </a:cxnLst>
            <a:rect l="0" t="0" r="r" b="b"/>
            <a:pathLst>
              <a:path w="142" h="118">
                <a:moveTo>
                  <a:pt x="142" y="115"/>
                </a:moveTo>
                <a:cubicBezTo>
                  <a:pt x="142" y="0"/>
                  <a:pt x="142" y="0"/>
                  <a:pt x="142" y="0"/>
                </a:cubicBezTo>
                <a:cubicBezTo>
                  <a:pt x="0" y="0"/>
                  <a:pt x="0" y="0"/>
                  <a:pt x="0" y="0"/>
                </a:cubicBezTo>
                <a:cubicBezTo>
                  <a:pt x="0" y="0"/>
                  <a:pt x="35" y="7"/>
                  <a:pt x="46" y="34"/>
                </a:cubicBezTo>
                <a:cubicBezTo>
                  <a:pt x="56" y="62"/>
                  <a:pt x="49" y="69"/>
                  <a:pt x="80" y="94"/>
                </a:cubicBezTo>
                <a:cubicBezTo>
                  <a:pt x="112" y="118"/>
                  <a:pt x="142" y="115"/>
                  <a:pt x="142" y="11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 name="标题 1"/>
          <p:cNvSpPr>
            <a:spLocks noGrp="1"/>
          </p:cNvSpPr>
          <p:nvPr>
            <p:ph type="title"/>
            <p:custDataLst>
              <p:tags r:id="rId6"/>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5"/>
          <p:cNvSpPr/>
          <p:nvPr userDrawn="1">
            <p:custDataLst>
              <p:tags r:id="rId3"/>
            </p:custDataLst>
          </p:nvPr>
        </p:nvSpPr>
        <p:spPr bwMode="auto">
          <a:xfrm>
            <a:off x="11" y="0"/>
            <a:ext cx="3189249" cy="2022304"/>
          </a:xfrm>
          <a:custGeom>
            <a:avLst/>
            <a:gdLst>
              <a:gd name="T0" fmla="*/ 0 w 133"/>
              <a:gd name="T1" fmla="*/ 79 h 83"/>
              <a:gd name="T2" fmla="*/ 0 w 133"/>
              <a:gd name="T3" fmla="*/ 0 h 83"/>
              <a:gd name="T4" fmla="*/ 133 w 133"/>
              <a:gd name="T5" fmla="*/ 0 h 83"/>
              <a:gd name="T6" fmla="*/ 111 w 133"/>
              <a:gd name="T7" fmla="*/ 20 h 83"/>
              <a:gd name="T8" fmla="*/ 54 w 133"/>
              <a:gd name="T9" fmla="*/ 31 h 83"/>
              <a:gd name="T10" fmla="*/ 35 w 133"/>
              <a:gd name="T11" fmla="*/ 64 h 83"/>
              <a:gd name="T12" fmla="*/ 0 w 133"/>
              <a:gd name="T13" fmla="*/ 79 h 83"/>
            </a:gdLst>
            <a:ahLst/>
            <a:cxnLst>
              <a:cxn ang="0">
                <a:pos x="T0" y="T1"/>
              </a:cxn>
              <a:cxn ang="0">
                <a:pos x="T2" y="T3"/>
              </a:cxn>
              <a:cxn ang="0">
                <a:pos x="T4" y="T5"/>
              </a:cxn>
              <a:cxn ang="0">
                <a:pos x="T6" y="T7"/>
              </a:cxn>
              <a:cxn ang="0">
                <a:pos x="T8" y="T9"/>
              </a:cxn>
              <a:cxn ang="0">
                <a:pos x="T10" y="T11"/>
              </a:cxn>
              <a:cxn ang="0">
                <a:pos x="T12" y="T13"/>
              </a:cxn>
            </a:cxnLst>
            <a:rect l="0" t="0" r="r" b="b"/>
            <a:pathLst>
              <a:path w="133" h="83">
                <a:moveTo>
                  <a:pt x="0" y="79"/>
                </a:moveTo>
                <a:cubicBezTo>
                  <a:pt x="0" y="0"/>
                  <a:pt x="0" y="0"/>
                  <a:pt x="0" y="0"/>
                </a:cubicBezTo>
                <a:cubicBezTo>
                  <a:pt x="133" y="0"/>
                  <a:pt x="133" y="0"/>
                  <a:pt x="133" y="0"/>
                </a:cubicBezTo>
                <a:cubicBezTo>
                  <a:pt x="133" y="0"/>
                  <a:pt x="129" y="16"/>
                  <a:pt x="111" y="20"/>
                </a:cubicBezTo>
                <a:cubicBezTo>
                  <a:pt x="93" y="25"/>
                  <a:pt x="76" y="15"/>
                  <a:pt x="54" y="31"/>
                </a:cubicBezTo>
                <a:cubicBezTo>
                  <a:pt x="42" y="40"/>
                  <a:pt x="45" y="50"/>
                  <a:pt x="35" y="64"/>
                </a:cubicBezTo>
                <a:cubicBezTo>
                  <a:pt x="20" y="83"/>
                  <a:pt x="0" y="79"/>
                  <a:pt x="0" y="7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5" name="Freeform 5"/>
          <p:cNvSpPr/>
          <p:nvPr userDrawn="1">
            <p:custDataLst>
              <p:tags r:id="rId4"/>
            </p:custDataLst>
          </p:nvPr>
        </p:nvSpPr>
        <p:spPr bwMode="auto">
          <a:xfrm flipH="1" flipV="1">
            <a:off x="9002774" y="4835696"/>
            <a:ext cx="3189249" cy="2022304"/>
          </a:xfrm>
          <a:custGeom>
            <a:avLst/>
            <a:gdLst>
              <a:gd name="T0" fmla="*/ 0 w 133"/>
              <a:gd name="T1" fmla="*/ 79 h 83"/>
              <a:gd name="T2" fmla="*/ 0 w 133"/>
              <a:gd name="T3" fmla="*/ 0 h 83"/>
              <a:gd name="T4" fmla="*/ 133 w 133"/>
              <a:gd name="T5" fmla="*/ 0 h 83"/>
              <a:gd name="T6" fmla="*/ 111 w 133"/>
              <a:gd name="T7" fmla="*/ 20 h 83"/>
              <a:gd name="T8" fmla="*/ 54 w 133"/>
              <a:gd name="T9" fmla="*/ 31 h 83"/>
              <a:gd name="T10" fmla="*/ 35 w 133"/>
              <a:gd name="T11" fmla="*/ 64 h 83"/>
              <a:gd name="T12" fmla="*/ 0 w 133"/>
              <a:gd name="T13" fmla="*/ 79 h 83"/>
            </a:gdLst>
            <a:ahLst/>
            <a:cxnLst>
              <a:cxn ang="0">
                <a:pos x="T0" y="T1"/>
              </a:cxn>
              <a:cxn ang="0">
                <a:pos x="T2" y="T3"/>
              </a:cxn>
              <a:cxn ang="0">
                <a:pos x="T4" y="T5"/>
              </a:cxn>
              <a:cxn ang="0">
                <a:pos x="T6" y="T7"/>
              </a:cxn>
              <a:cxn ang="0">
                <a:pos x="T8" y="T9"/>
              </a:cxn>
              <a:cxn ang="0">
                <a:pos x="T10" y="T11"/>
              </a:cxn>
              <a:cxn ang="0">
                <a:pos x="T12" y="T13"/>
              </a:cxn>
            </a:cxnLst>
            <a:rect l="0" t="0" r="r" b="b"/>
            <a:pathLst>
              <a:path w="133" h="83">
                <a:moveTo>
                  <a:pt x="0" y="79"/>
                </a:moveTo>
                <a:cubicBezTo>
                  <a:pt x="0" y="0"/>
                  <a:pt x="0" y="0"/>
                  <a:pt x="0" y="0"/>
                </a:cubicBezTo>
                <a:cubicBezTo>
                  <a:pt x="133" y="0"/>
                  <a:pt x="133" y="0"/>
                  <a:pt x="133" y="0"/>
                </a:cubicBezTo>
                <a:cubicBezTo>
                  <a:pt x="133" y="0"/>
                  <a:pt x="129" y="16"/>
                  <a:pt x="111" y="20"/>
                </a:cubicBezTo>
                <a:cubicBezTo>
                  <a:pt x="93" y="25"/>
                  <a:pt x="76" y="15"/>
                  <a:pt x="54" y="31"/>
                </a:cubicBezTo>
                <a:cubicBezTo>
                  <a:pt x="42" y="40"/>
                  <a:pt x="45" y="50"/>
                  <a:pt x="35" y="64"/>
                </a:cubicBezTo>
                <a:cubicBezTo>
                  <a:pt x="20" y="83"/>
                  <a:pt x="0" y="79"/>
                  <a:pt x="0" y="7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 y="5"/>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10" name="任意多边形: 形状 9"/>
          <p:cNvSpPr/>
          <p:nvPr userDrawn="1">
            <p:custDataLst>
              <p:tags r:id="rId3"/>
            </p:custDataLst>
          </p:nvPr>
        </p:nvSpPr>
        <p:spPr bwMode="auto">
          <a:xfrm flipV="1">
            <a:off x="9065941" y="6395035"/>
            <a:ext cx="1481075" cy="462999"/>
          </a:xfrm>
          <a:custGeom>
            <a:avLst/>
            <a:gdLst>
              <a:gd name="connsiteX0" fmla="*/ 0 w 844672"/>
              <a:gd name="connsiteY0" fmla="*/ 0 h 264053"/>
              <a:gd name="connsiteX1" fmla="*/ 426347 w 844672"/>
              <a:gd name="connsiteY1" fmla="*/ 0 h 264053"/>
              <a:gd name="connsiteX2" fmla="*/ 439738 w 844672"/>
              <a:gd name="connsiteY2" fmla="*/ 0 h 264053"/>
              <a:gd name="connsiteX3" fmla="*/ 831264 w 844672"/>
              <a:gd name="connsiteY3" fmla="*/ 239766 h 264053"/>
              <a:gd name="connsiteX4" fmla="*/ 844672 w 844672"/>
              <a:gd name="connsiteY4" fmla="*/ 264053 h 264053"/>
              <a:gd name="connsiteX5" fmla="*/ 814839 w 844672"/>
              <a:gd name="connsiteY5" fmla="*/ 259704 h 264053"/>
              <a:gd name="connsiteX6" fmla="*/ 507540 w 844672"/>
              <a:gd name="connsiteY6" fmla="*/ 242378 h 264053"/>
              <a:gd name="connsiteX7" fmla="*/ 191525 w 844672"/>
              <a:gd name="connsiteY7" fmla="*/ 193902 h 264053"/>
              <a:gd name="connsiteX8" fmla="*/ 0 w 844672"/>
              <a:gd name="connsiteY8" fmla="*/ 0 h 26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672" h="264053">
                <a:moveTo>
                  <a:pt x="0" y="0"/>
                </a:moveTo>
                <a:cubicBezTo>
                  <a:pt x="281302" y="0"/>
                  <a:pt x="386789" y="0"/>
                  <a:pt x="426347" y="0"/>
                </a:cubicBezTo>
                <a:lnTo>
                  <a:pt x="439738" y="0"/>
                </a:lnTo>
                <a:cubicBezTo>
                  <a:pt x="439738" y="0"/>
                  <a:pt x="696476" y="51841"/>
                  <a:pt x="831264" y="239766"/>
                </a:cubicBezTo>
                <a:lnTo>
                  <a:pt x="844672" y="264053"/>
                </a:lnTo>
                <a:lnTo>
                  <a:pt x="814839" y="259704"/>
                </a:lnTo>
                <a:cubicBezTo>
                  <a:pt x="737967" y="249195"/>
                  <a:pt x="615272" y="236318"/>
                  <a:pt x="507540" y="242378"/>
                </a:cubicBezTo>
                <a:cubicBezTo>
                  <a:pt x="344744" y="261768"/>
                  <a:pt x="287287" y="242378"/>
                  <a:pt x="191525" y="193902"/>
                </a:cubicBezTo>
                <a:cubicBezTo>
                  <a:pt x="95762" y="145427"/>
                  <a:pt x="0" y="0"/>
                  <a:pt x="0" y="0"/>
                </a:cubicBezTo>
                <a:close/>
              </a:path>
            </a:pathLst>
          </a:custGeom>
          <a:solidFill>
            <a:schemeClr val="accent1">
              <a:alpha val="20000"/>
            </a:schemeClr>
          </a:solidFill>
          <a:ln w="9525">
            <a:noFill/>
            <a:round/>
          </a:ln>
        </p:spPr>
        <p:txBody>
          <a:bodyPr vert="horz" wrap="square" lIns="91440" tIns="45720" rIns="91440" bIns="45720" numCol="1" anchor="t" anchorCtr="0" compatLnSpc="1">
            <a:noAutofit/>
          </a:bodyPr>
          <a:lstStyle/>
          <a:p>
            <a:endParaRPr lang="zh-CN" altLang="en-US"/>
          </a:p>
        </p:txBody>
      </p:sp>
      <p:sp>
        <p:nvSpPr>
          <p:cNvPr id="11" name="Freeform 5"/>
          <p:cNvSpPr/>
          <p:nvPr userDrawn="1">
            <p:custDataLst>
              <p:tags r:id="rId4"/>
            </p:custDataLst>
          </p:nvPr>
        </p:nvSpPr>
        <p:spPr bwMode="auto">
          <a:xfrm flipV="1">
            <a:off x="9806477" y="4856645"/>
            <a:ext cx="2385523" cy="2001389"/>
          </a:xfrm>
          <a:custGeom>
            <a:avLst/>
            <a:gdLst>
              <a:gd name="T0" fmla="*/ 142 w 142"/>
              <a:gd name="T1" fmla="*/ 115 h 118"/>
              <a:gd name="T2" fmla="*/ 142 w 142"/>
              <a:gd name="T3" fmla="*/ 0 h 118"/>
              <a:gd name="T4" fmla="*/ 0 w 142"/>
              <a:gd name="T5" fmla="*/ 0 h 118"/>
              <a:gd name="T6" fmla="*/ 46 w 142"/>
              <a:gd name="T7" fmla="*/ 34 h 118"/>
              <a:gd name="T8" fmla="*/ 80 w 142"/>
              <a:gd name="T9" fmla="*/ 94 h 118"/>
              <a:gd name="T10" fmla="*/ 142 w 142"/>
              <a:gd name="T11" fmla="*/ 115 h 118"/>
            </a:gdLst>
            <a:ahLst/>
            <a:cxnLst>
              <a:cxn ang="0">
                <a:pos x="T0" y="T1"/>
              </a:cxn>
              <a:cxn ang="0">
                <a:pos x="T2" y="T3"/>
              </a:cxn>
              <a:cxn ang="0">
                <a:pos x="T4" y="T5"/>
              </a:cxn>
              <a:cxn ang="0">
                <a:pos x="T6" y="T7"/>
              </a:cxn>
              <a:cxn ang="0">
                <a:pos x="T8" y="T9"/>
              </a:cxn>
              <a:cxn ang="0">
                <a:pos x="T10" y="T11"/>
              </a:cxn>
            </a:cxnLst>
            <a:rect l="0" t="0" r="r" b="b"/>
            <a:pathLst>
              <a:path w="142" h="118">
                <a:moveTo>
                  <a:pt x="142" y="115"/>
                </a:moveTo>
                <a:cubicBezTo>
                  <a:pt x="142" y="0"/>
                  <a:pt x="142" y="0"/>
                  <a:pt x="142" y="0"/>
                </a:cubicBezTo>
                <a:cubicBezTo>
                  <a:pt x="0" y="0"/>
                  <a:pt x="0" y="0"/>
                  <a:pt x="0" y="0"/>
                </a:cubicBezTo>
                <a:cubicBezTo>
                  <a:pt x="0" y="0"/>
                  <a:pt x="35" y="7"/>
                  <a:pt x="46" y="34"/>
                </a:cubicBezTo>
                <a:cubicBezTo>
                  <a:pt x="56" y="62"/>
                  <a:pt x="49" y="69"/>
                  <a:pt x="80" y="94"/>
                </a:cubicBezTo>
                <a:cubicBezTo>
                  <a:pt x="112" y="118"/>
                  <a:pt x="142" y="115"/>
                  <a:pt x="142" y="11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41"/>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4" name="Freeform 5"/>
          <p:cNvSpPr/>
          <p:nvPr userDrawn="1">
            <p:custDataLst>
              <p:tags r:id="rId3"/>
            </p:custDataLst>
          </p:nvPr>
        </p:nvSpPr>
        <p:spPr bwMode="auto">
          <a:xfrm flipH="1" flipV="1">
            <a:off x="9002774" y="4835696"/>
            <a:ext cx="3189249" cy="2022304"/>
          </a:xfrm>
          <a:custGeom>
            <a:avLst/>
            <a:gdLst>
              <a:gd name="T0" fmla="*/ 0 w 133"/>
              <a:gd name="T1" fmla="*/ 79 h 83"/>
              <a:gd name="T2" fmla="*/ 0 w 133"/>
              <a:gd name="T3" fmla="*/ 0 h 83"/>
              <a:gd name="T4" fmla="*/ 133 w 133"/>
              <a:gd name="T5" fmla="*/ 0 h 83"/>
              <a:gd name="T6" fmla="*/ 111 w 133"/>
              <a:gd name="T7" fmla="*/ 20 h 83"/>
              <a:gd name="T8" fmla="*/ 54 w 133"/>
              <a:gd name="T9" fmla="*/ 31 h 83"/>
              <a:gd name="T10" fmla="*/ 35 w 133"/>
              <a:gd name="T11" fmla="*/ 64 h 83"/>
              <a:gd name="T12" fmla="*/ 0 w 133"/>
              <a:gd name="T13" fmla="*/ 79 h 83"/>
            </a:gdLst>
            <a:ahLst/>
            <a:cxnLst>
              <a:cxn ang="0">
                <a:pos x="T0" y="T1"/>
              </a:cxn>
              <a:cxn ang="0">
                <a:pos x="T2" y="T3"/>
              </a:cxn>
              <a:cxn ang="0">
                <a:pos x="T4" y="T5"/>
              </a:cxn>
              <a:cxn ang="0">
                <a:pos x="T6" y="T7"/>
              </a:cxn>
              <a:cxn ang="0">
                <a:pos x="T8" y="T9"/>
              </a:cxn>
              <a:cxn ang="0">
                <a:pos x="T10" y="T11"/>
              </a:cxn>
              <a:cxn ang="0">
                <a:pos x="T12" y="T13"/>
              </a:cxn>
            </a:cxnLst>
            <a:rect l="0" t="0" r="r" b="b"/>
            <a:pathLst>
              <a:path w="133" h="83">
                <a:moveTo>
                  <a:pt x="0" y="79"/>
                </a:moveTo>
                <a:cubicBezTo>
                  <a:pt x="0" y="0"/>
                  <a:pt x="0" y="0"/>
                  <a:pt x="0" y="0"/>
                </a:cubicBezTo>
                <a:cubicBezTo>
                  <a:pt x="133" y="0"/>
                  <a:pt x="133" y="0"/>
                  <a:pt x="133" y="0"/>
                </a:cubicBezTo>
                <a:cubicBezTo>
                  <a:pt x="133" y="0"/>
                  <a:pt x="129" y="16"/>
                  <a:pt x="111" y="20"/>
                </a:cubicBezTo>
                <a:cubicBezTo>
                  <a:pt x="93" y="25"/>
                  <a:pt x="76" y="15"/>
                  <a:pt x="54" y="31"/>
                </a:cubicBezTo>
                <a:cubicBezTo>
                  <a:pt x="42" y="40"/>
                  <a:pt x="45" y="50"/>
                  <a:pt x="35" y="64"/>
                </a:cubicBezTo>
                <a:cubicBezTo>
                  <a:pt x="20" y="83"/>
                  <a:pt x="0" y="79"/>
                  <a:pt x="0" y="7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 name="标题 1"/>
          <p:cNvSpPr>
            <a:spLocks noGrp="1"/>
          </p:cNvSpPr>
          <p:nvPr>
            <p:ph type="title"/>
            <p:custDataLst>
              <p:tags r:id="rId4"/>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9"/>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35"/>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0" name="Freeform 5"/>
          <p:cNvSpPr/>
          <p:nvPr userDrawn="1">
            <p:custDataLst>
              <p:tags r:id="rId3"/>
            </p:custDataLst>
          </p:nvPr>
        </p:nvSpPr>
        <p:spPr bwMode="auto">
          <a:xfrm>
            <a:off x="11" y="0"/>
            <a:ext cx="3189249" cy="2022304"/>
          </a:xfrm>
          <a:custGeom>
            <a:avLst/>
            <a:gdLst>
              <a:gd name="T0" fmla="*/ 0 w 133"/>
              <a:gd name="T1" fmla="*/ 79 h 83"/>
              <a:gd name="T2" fmla="*/ 0 w 133"/>
              <a:gd name="T3" fmla="*/ 0 h 83"/>
              <a:gd name="T4" fmla="*/ 133 w 133"/>
              <a:gd name="T5" fmla="*/ 0 h 83"/>
              <a:gd name="T6" fmla="*/ 111 w 133"/>
              <a:gd name="T7" fmla="*/ 20 h 83"/>
              <a:gd name="T8" fmla="*/ 54 w 133"/>
              <a:gd name="T9" fmla="*/ 31 h 83"/>
              <a:gd name="T10" fmla="*/ 35 w 133"/>
              <a:gd name="T11" fmla="*/ 64 h 83"/>
              <a:gd name="T12" fmla="*/ 0 w 133"/>
              <a:gd name="T13" fmla="*/ 79 h 83"/>
            </a:gdLst>
            <a:ahLst/>
            <a:cxnLst>
              <a:cxn ang="0">
                <a:pos x="T0" y="T1"/>
              </a:cxn>
              <a:cxn ang="0">
                <a:pos x="T2" y="T3"/>
              </a:cxn>
              <a:cxn ang="0">
                <a:pos x="T4" y="T5"/>
              </a:cxn>
              <a:cxn ang="0">
                <a:pos x="T6" y="T7"/>
              </a:cxn>
              <a:cxn ang="0">
                <a:pos x="T8" y="T9"/>
              </a:cxn>
              <a:cxn ang="0">
                <a:pos x="T10" y="T11"/>
              </a:cxn>
              <a:cxn ang="0">
                <a:pos x="T12" y="T13"/>
              </a:cxn>
            </a:cxnLst>
            <a:rect l="0" t="0" r="r" b="b"/>
            <a:pathLst>
              <a:path w="133" h="83">
                <a:moveTo>
                  <a:pt x="0" y="79"/>
                </a:moveTo>
                <a:cubicBezTo>
                  <a:pt x="0" y="0"/>
                  <a:pt x="0" y="0"/>
                  <a:pt x="0" y="0"/>
                </a:cubicBezTo>
                <a:cubicBezTo>
                  <a:pt x="133" y="0"/>
                  <a:pt x="133" y="0"/>
                  <a:pt x="133" y="0"/>
                </a:cubicBezTo>
                <a:cubicBezTo>
                  <a:pt x="133" y="0"/>
                  <a:pt x="129" y="16"/>
                  <a:pt x="111" y="20"/>
                </a:cubicBezTo>
                <a:cubicBezTo>
                  <a:pt x="93" y="25"/>
                  <a:pt x="76" y="15"/>
                  <a:pt x="54" y="31"/>
                </a:cubicBezTo>
                <a:cubicBezTo>
                  <a:pt x="42" y="40"/>
                  <a:pt x="45" y="50"/>
                  <a:pt x="35" y="64"/>
                </a:cubicBezTo>
                <a:cubicBezTo>
                  <a:pt x="20" y="83"/>
                  <a:pt x="0" y="79"/>
                  <a:pt x="0" y="7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6" name="椭圆 5"/>
          <p:cNvSpPr/>
          <p:nvPr userDrawn="1">
            <p:custDataLst>
              <p:tags r:id="rId3"/>
            </p:custDataLst>
          </p:nvPr>
        </p:nvSpPr>
        <p:spPr>
          <a:xfrm>
            <a:off x="167591" y="254794"/>
            <a:ext cx="404812" cy="404812"/>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4"/>
            </p:custDataLst>
          </p:nvPr>
        </p:nvSpPr>
        <p:spPr>
          <a:xfrm>
            <a:off x="451404" y="474769"/>
            <a:ext cx="184837" cy="1848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8" name="Freeform 5"/>
          <p:cNvSpPr/>
          <p:nvPr userDrawn="1">
            <p:custDataLst>
              <p:tags r:id="rId3"/>
            </p:custDataLst>
          </p:nvPr>
        </p:nvSpPr>
        <p:spPr bwMode="auto">
          <a:xfrm>
            <a:off x="11" y="0"/>
            <a:ext cx="3189249" cy="2022304"/>
          </a:xfrm>
          <a:custGeom>
            <a:avLst/>
            <a:gdLst>
              <a:gd name="T0" fmla="*/ 0 w 133"/>
              <a:gd name="T1" fmla="*/ 79 h 83"/>
              <a:gd name="T2" fmla="*/ 0 w 133"/>
              <a:gd name="T3" fmla="*/ 0 h 83"/>
              <a:gd name="T4" fmla="*/ 133 w 133"/>
              <a:gd name="T5" fmla="*/ 0 h 83"/>
              <a:gd name="T6" fmla="*/ 111 w 133"/>
              <a:gd name="T7" fmla="*/ 20 h 83"/>
              <a:gd name="T8" fmla="*/ 54 w 133"/>
              <a:gd name="T9" fmla="*/ 31 h 83"/>
              <a:gd name="T10" fmla="*/ 35 w 133"/>
              <a:gd name="T11" fmla="*/ 64 h 83"/>
              <a:gd name="T12" fmla="*/ 0 w 133"/>
              <a:gd name="T13" fmla="*/ 79 h 83"/>
            </a:gdLst>
            <a:ahLst/>
            <a:cxnLst>
              <a:cxn ang="0">
                <a:pos x="T0" y="T1"/>
              </a:cxn>
              <a:cxn ang="0">
                <a:pos x="T2" y="T3"/>
              </a:cxn>
              <a:cxn ang="0">
                <a:pos x="T4" y="T5"/>
              </a:cxn>
              <a:cxn ang="0">
                <a:pos x="T6" y="T7"/>
              </a:cxn>
              <a:cxn ang="0">
                <a:pos x="T8" y="T9"/>
              </a:cxn>
              <a:cxn ang="0">
                <a:pos x="T10" y="T11"/>
              </a:cxn>
              <a:cxn ang="0">
                <a:pos x="T12" y="T13"/>
              </a:cxn>
            </a:cxnLst>
            <a:rect l="0" t="0" r="r" b="b"/>
            <a:pathLst>
              <a:path w="133" h="83">
                <a:moveTo>
                  <a:pt x="0" y="79"/>
                </a:moveTo>
                <a:cubicBezTo>
                  <a:pt x="0" y="0"/>
                  <a:pt x="0" y="0"/>
                  <a:pt x="0" y="0"/>
                </a:cubicBezTo>
                <a:cubicBezTo>
                  <a:pt x="133" y="0"/>
                  <a:pt x="133" y="0"/>
                  <a:pt x="133" y="0"/>
                </a:cubicBezTo>
                <a:cubicBezTo>
                  <a:pt x="133" y="0"/>
                  <a:pt x="129" y="16"/>
                  <a:pt x="111" y="20"/>
                </a:cubicBezTo>
                <a:cubicBezTo>
                  <a:pt x="93" y="25"/>
                  <a:pt x="76" y="15"/>
                  <a:pt x="54" y="31"/>
                </a:cubicBezTo>
                <a:cubicBezTo>
                  <a:pt x="42" y="40"/>
                  <a:pt x="45" y="50"/>
                  <a:pt x="35" y="64"/>
                </a:cubicBezTo>
                <a:cubicBezTo>
                  <a:pt x="20" y="83"/>
                  <a:pt x="0" y="79"/>
                  <a:pt x="0" y="7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 name="Freeform 5"/>
          <p:cNvSpPr/>
          <p:nvPr userDrawn="1">
            <p:custDataLst>
              <p:tags r:id="rId4"/>
            </p:custDataLst>
          </p:nvPr>
        </p:nvSpPr>
        <p:spPr bwMode="auto">
          <a:xfrm flipH="1" flipV="1">
            <a:off x="9011248" y="4835696"/>
            <a:ext cx="3189249" cy="2022304"/>
          </a:xfrm>
          <a:custGeom>
            <a:avLst/>
            <a:gdLst>
              <a:gd name="T0" fmla="*/ 0 w 133"/>
              <a:gd name="T1" fmla="*/ 79 h 83"/>
              <a:gd name="T2" fmla="*/ 0 w 133"/>
              <a:gd name="T3" fmla="*/ 0 h 83"/>
              <a:gd name="T4" fmla="*/ 133 w 133"/>
              <a:gd name="T5" fmla="*/ 0 h 83"/>
              <a:gd name="T6" fmla="*/ 111 w 133"/>
              <a:gd name="T7" fmla="*/ 20 h 83"/>
              <a:gd name="T8" fmla="*/ 54 w 133"/>
              <a:gd name="T9" fmla="*/ 31 h 83"/>
              <a:gd name="T10" fmla="*/ 35 w 133"/>
              <a:gd name="T11" fmla="*/ 64 h 83"/>
              <a:gd name="T12" fmla="*/ 0 w 133"/>
              <a:gd name="T13" fmla="*/ 79 h 83"/>
            </a:gdLst>
            <a:ahLst/>
            <a:cxnLst>
              <a:cxn ang="0">
                <a:pos x="T0" y="T1"/>
              </a:cxn>
              <a:cxn ang="0">
                <a:pos x="T2" y="T3"/>
              </a:cxn>
              <a:cxn ang="0">
                <a:pos x="T4" y="T5"/>
              </a:cxn>
              <a:cxn ang="0">
                <a:pos x="T6" y="T7"/>
              </a:cxn>
              <a:cxn ang="0">
                <a:pos x="T8" y="T9"/>
              </a:cxn>
              <a:cxn ang="0">
                <a:pos x="T10" y="T11"/>
              </a:cxn>
              <a:cxn ang="0">
                <a:pos x="T12" y="T13"/>
              </a:cxn>
            </a:cxnLst>
            <a:rect l="0" t="0" r="r" b="b"/>
            <a:pathLst>
              <a:path w="133" h="83">
                <a:moveTo>
                  <a:pt x="0" y="79"/>
                </a:moveTo>
                <a:cubicBezTo>
                  <a:pt x="0" y="0"/>
                  <a:pt x="0" y="0"/>
                  <a:pt x="0" y="0"/>
                </a:cubicBezTo>
                <a:cubicBezTo>
                  <a:pt x="133" y="0"/>
                  <a:pt x="133" y="0"/>
                  <a:pt x="133" y="0"/>
                </a:cubicBezTo>
                <a:cubicBezTo>
                  <a:pt x="133" y="0"/>
                  <a:pt x="129" y="16"/>
                  <a:pt x="111" y="20"/>
                </a:cubicBezTo>
                <a:cubicBezTo>
                  <a:pt x="93" y="25"/>
                  <a:pt x="76" y="15"/>
                  <a:pt x="54" y="31"/>
                </a:cubicBezTo>
                <a:cubicBezTo>
                  <a:pt x="42" y="40"/>
                  <a:pt x="45" y="50"/>
                  <a:pt x="35" y="64"/>
                </a:cubicBezTo>
                <a:cubicBezTo>
                  <a:pt x="20" y="83"/>
                  <a:pt x="0" y="79"/>
                  <a:pt x="0" y="79"/>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圆角矩形 12"/>
          <p:cNvSpPr/>
          <p:nvPr/>
        </p:nvSpPr>
        <p:spPr>
          <a:xfrm>
            <a:off x="87084" y="69755"/>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标题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17" name="页脚占位符 16"/>
          <p:cNvSpPr>
            <a:spLocks noGrp="1"/>
          </p:cNvSpPr>
          <p:nvPr>
            <p:ph type="ftr" sz="quarter" idx="11"/>
          </p:nvPr>
        </p:nvSpPr>
        <p:spPr/>
        <p:txBody>
          <a:bodyPr/>
          <a:lstStyle/>
          <a:p>
            <a:endParaRPr lang="zh-CN" altLang="en-US"/>
          </a:p>
        </p:txBody>
      </p:sp>
      <p:sp>
        <p:nvSpPr>
          <p:cNvPr id="29" name="灯片编号占位符 28"/>
          <p:cNvSpPr>
            <a:spLocks noGrp="1"/>
          </p:cNvSpPr>
          <p:nvPr>
            <p:ph type="sldNum" sz="quarter" idx="12"/>
          </p:nvPr>
        </p:nvSpPr>
        <p:spPr/>
        <p:txBody>
          <a:bodyPr lIns="0" tIns="0" rIns="0" bIns="0">
            <a:noAutofit/>
          </a:bodyPr>
          <a:lstStyle>
            <a:lvl1pPr>
              <a:defRPr sz="1400">
                <a:solidFill>
                  <a:srgbClr val="FFFFFF"/>
                </a:solidFill>
              </a:defRPr>
            </a:lvl1pPr>
          </a:lstStyle>
          <a:p>
            <a:fld id="{AE25BD11-2248-468D-9820-4736688BEBDD}" type="slidenum">
              <a:rPr lang="zh-CN" altLang="en-US" smtClean="0"/>
            </a:fld>
            <a:endParaRPr lang="zh-CN" altLang="en-US"/>
          </a:p>
        </p:txBody>
      </p:sp>
      <p:sp>
        <p:nvSpPr>
          <p:cNvPr id="7" name="矩形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25BD11-2248-468D-9820-4736688BEBDD}" type="slidenum">
              <a:rPr lang="zh-CN" altLang="en-US" smtClean="0"/>
            </a:fld>
            <a:endParaRPr lang="zh-CN" altLang="en-US"/>
          </a:p>
        </p:txBody>
      </p:sp>
      <p:sp>
        <p:nvSpPr>
          <p:cNvPr id="8" name="内容占位符 7"/>
          <p:cNvSpPr>
            <a:spLocks noGrp="1"/>
          </p:cNvSpPr>
          <p:nvPr>
            <p:ph sz="quarter" idx="1"/>
          </p:nvPr>
        </p:nvSpPr>
        <p:spPr>
          <a:xfrm>
            <a:off x="1219200" y="1447800"/>
            <a:ext cx="10363200" cy="45720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圆角矩形 9"/>
          <p:cNvSpPr/>
          <p:nvPr/>
        </p:nvSpPr>
        <p:spPr>
          <a:xfrm>
            <a:off x="87084" y="69755"/>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5" name="页脚占位符 4"/>
          <p:cNvSpPr>
            <a:spLocks noGrp="1"/>
          </p:cNvSpPr>
          <p:nvPr>
            <p:ph type="ftr" sz="quarter" idx="11"/>
          </p:nvPr>
        </p:nvSpPr>
        <p:spPr>
          <a:xfrm>
            <a:off x="1066800" y="6172200"/>
            <a:ext cx="5334000" cy="457200"/>
          </a:xfrm>
        </p:spPr>
        <p:txBody>
          <a:bodyPr/>
          <a:lstStyle/>
          <a:p>
            <a:endParaRPr lang="zh-CN" altLang="en-US"/>
          </a:p>
        </p:txBody>
      </p:sp>
      <p:sp>
        <p:nvSpPr>
          <p:cNvPr id="7" name="矩形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195072" y="6208776"/>
            <a:ext cx="609600" cy="457200"/>
          </a:xfrm>
        </p:spPr>
        <p:txBody>
          <a:bodyPr/>
          <a:lstStyle/>
          <a:p>
            <a:fld id="{AE25BD11-2248-468D-9820-4736688BEBDD}"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25BD11-2248-468D-9820-4736688BEBDD}" type="slidenum">
              <a:rPr lang="zh-CN" altLang="en-US" smtClean="0"/>
            </a:fld>
            <a:endParaRPr lang="zh-CN" altLang="en-US"/>
          </a:p>
        </p:txBody>
      </p:sp>
      <p:sp>
        <p:nvSpPr>
          <p:cNvPr id="9" name="内容占位符 8"/>
          <p:cNvSpPr>
            <a:spLocks noGrp="1"/>
          </p:cNvSpPr>
          <p:nvPr>
            <p:ph sz="quarter" idx="1"/>
          </p:nvPr>
        </p:nvSpPr>
        <p:spPr>
          <a:xfrm>
            <a:off x="1219200" y="1447800"/>
            <a:ext cx="4998720" cy="45720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6578600" y="1447800"/>
            <a:ext cx="4998720" cy="45720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19200" y="273050"/>
            <a:ext cx="10363200" cy="1143000"/>
          </a:xfrm>
        </p:spPr>
        <p:txBody>
          <a:bodyPr anchor="b" anchorCtr="0"/>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文本占位符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7" name="日期占位符 6"/>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E25BD11-2248-468D-9820-4736688BEBDD}" type="slidenum">
              <a:rPr lang="zh-CN" altLang="en-US" smtClean="0"/>
            </a:fld>
            <a:endParaRPr lang="zh-CN" altLang="en-US"/>
          </a:p>
        </p:txBody>
      </p:sp>
      <p:sp>
        <p:nvSpPr>
          <p:cNvPr id="11" name="内容占位符 10"/>
          <p:cNvSpPr>
            <a:spLocks noGrp="1"/>
          </p:cNvSpPr>
          <p:nvPr>
            <p:ph sz="half" idx="2"/>
          </p:nvPr>
        </p:nvSpPr>
        <p:spPr>
          <a:xfrm>
            <a:off x="1219200" y="2247900"/>
            <a:ext cx="4978400" cy="38862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3" name="内容占位符 12"/>
          <p:cNvSpPr>
            <a:spLocks noGrp="1"/>
          </p:cNvSpPr>
          <p:nvPr>
            <p:ph sz="half" idx="4"/>
          </p:nvPr>
        </p:nvSpPr>
        <p:spPr>
          <a:xfrm>
            <a:off x="6604000" y="2247900"/>
            <a:ext cx="4978400" cy="38862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E25BD11-2248-468D-9820-4736688BEBD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圆角矩形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1219200" y="273050"/>
            <a:ext cx="10363200" cy="1143000"/>
          </a:xfrm>
        </p:spPr>
        <p:txBody>
          <a:bodyPr anchor="b" anchorCtr="0"/>
          <a:lstStyle>
            <a:lvl1pPr algn="l">
              <a:buNone/>
              <a:defRPr sz="4000" b="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endParaRPr kumimoji="0" lang="zh-CN" altLang="en-US" smtClean="0"/>
          </a:p>
        </p:txBody>
      </p:sp>
      <p:sp>
        <p:nvSpPr>
          <p:cNvPr id="5" name="日期占位符 4"/>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25BD11-2248-468D-9820-4736688BEBDD}" type="slidenum">
              <a:rPr lang="zh-CN" altLang="en-US" smtClean="0"/>
            </a:fld>
            <a:endParaRPr lang="zh-CN" altLang="en-US"/>
          </a:p>
        </p:txBody>
      </p:sp>
      <p:sp>
        <p:nvSpPr>
          <p:cNvPr id="11" name="内容占位符 10"/>
          <p:cNvSpPr>
            <a:spLocks noGrp="1"/>
          </p:cNvSpPr>
          <p:nvPr>
            <p:ph sz="quarter" idx="1"/>
          </p:nvPr>
        </p:nvSpPr>
        <p:spPr>
          <a:xfrm>
            <a:off x="3962400" y="1600200"/>
            <a:ext cx="7620000" cy="4495800"/>
          </a:xfrm>
        </p:spPr>
        <p:txBody>
          <a:bodyPr vert="horz"/>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
        <p:nvSpPr>
          <p:cNvPr id="5" name="日期占位符 4"/>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6" name="页脚占位符 5"/>
          <p:cNvSpPr>
            <a:spLocks noGrp="1"/>
          </p:cNvSpPr>
          <p:nvPr>
            <p:ph type="ftr" sz="quarter" idx="11"/>
          </p:nvPr>
        </p:nvSpPr>
        <p:spPr>
          <a:xfrm>
            <a:off x="1219200" y="6172200"/>
            <a:ext cx="5181600" cy="457200"/>
          </a:xfrm>
        </p:spPr>
        <p:txBody>
          <a:bodyPr/>
          <a:lstStyle/>
          <a:p>
            <a:endParaRPr lang="zh-CN" altLang="en-US"/>
          </a:p>
        </p:txBody>
      </p:sp>
      <p:sp>
        <p:nvSpPr>
          <p:cNvPr id="7" name="灯片编号占位符 6"/>
          <p:cNvSpPr>
            <a:spLocks noGrp="1"/>
          </p:cNvSpPr>
          <p:nvPr>
            <p:ph type="sldNum" sz="quarter" idx="12"/>
          </p:nvPr>
        </p:nvSpPr>
        <p:spPr>
          <a:xfrm>
            <a:off x="195072" y="6208776"/>
            <a:ext cx="609600" cy="457200"/>
          </a:xfrm>
        </p:spPr>
        <p:txBody>
          <a:bodyPr/>
          <a:lstStyle/>
          <a:p>
            <a:fld id="{AE25BD11-2248-468D-9820-4736688BEBDD}" type="slidenum">
              <a:rPr lang="zh-CN" altLang="en-US" smtClean="0"/>
            </a:fld>
            <a:endParaRPr lang="zh-CN" altLang="en-US"/>
          </a:p>
        </p:txBody>
      </p:sp>
      <p:sp>
        <p:nvSpPr>
          <p:cNvPr id="11" name="矩形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图片占位符 2"/>
          <p:cNvSpPr>
            <a:spLocks noGrp="1"/>
          </p:cNvSpPr>
          <p:nvPr>
            <p:ph type="pic" idx="1"/>
          </p:nvPr>
        </p:nvSpPr>
        <p:spPr>
          <a:xfrm>
            <a:off x="91078" y="66675"/>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CN" altLang="en-US" smtClean="0"/>
              <a:t>单击图标添加图片</a:t>
            </a:r>
            <a:endParaRPr kumimoji="0"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25BD11-2248-468D-9820-4736688BEBDD}" type="slidenum">
              <a:rPr lang="zh-CN" altLang="en-US" smtClean="0"/>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2"/>
            <a:ext cx="268224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1219200" y="274640"/>
            <a:ext cx="7416800" cy="5851525"/>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936C996C-27C8-4692-B794-7F157EC6713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25BD11-2248-468D-9820-4736688BEBD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2" Type="http://schemas.openxmlformats.org/officeDocument/2006/relationships/theme" Target="../theme/theme2.xml"/><Relationship Id="rId21" Type="http://schemas.openxmlformats.org/officeDocument/2006/relationships/tags" Target="../tags/tag71.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0.xml"/><Relationship Id="rId8" Type="http://schemas.openxmlformats.org/officeDocument/2006/relationships/slideLayout" Target="../slideLayouts/slideLayout39.xml"/><Relationship Id="rId7" Type="http://schemas.openxmlformats.org/officeDocument/2006/relationships/slideLayout" Target="../slideLayouts/slideLayout38.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3" Type="http://schemas.openxmlformats.org/officeDocument/2006/relationships/slideLayout" Target="../slideLayouts/slideLayout34.xml"/><Relationship Id="rId2" Type="http://schemas.openxmlformats.org/officeDocument/2006/relationships/slideLayout" Target="../slideLayouts/slideLayout33.xml"/><Relationship Id="rId13" Type="http://schemas.openxmlformats.org/officeDocument/2006/relationships/theme" Target="../theme/theme3.xml"/><Relationship Id="rId12" Type="http://schemas.openxmlformats.org/officeDocument/2006/relationships/tags" Target="../tags/tag72.xml"/><Relationship Id="rId11" Type="http://schemas.openxmlformats.org/officeDocument/2006/relationships/slideLayout" Target="../slideLayouts/slideLayout42.xml"/><Relationship Id="rId10" Type="http://schemas.openxmlformats.org/officeDocument/2006/relationships/slideLayout" Target="../slideLayouts/slideLayout41.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1.xml"/><Relationship Id="rId8" Type="http://schemas.openxmlformats.org/officeDocument/2006/relationships/slideLayout" Target="../slideLayouts/slideLayout50.xml"/><Relationship Id="rId7" Type="http://schemas.openxmlformats.org/officeDocument/2006/relationships/slideLayout" Target="../slideLayouts/slideLayout49.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3" Type="http://schemas.openxmlformats.org/officeDocument/2006/relationships/slideLayout" Target="../slideLayouts/slideLayout45.xml"/><Relationship Id="rId22" Type="http://schemas.openxmlformats.org/officeDocument/2006/relationships/theme" Target="../theme/theme4.xml"/><Relationship Id="rId21" Type="http://schemas.openxmlformats.org/officeDocument/2006/relationships/tags" Target="../tags/tag143.xml"/><Relationship Id="rId20" Type="http://schemas.openxmlformats.org/officeDocument/2006/relationships/slideLayout" Target="../slideLayouts/slideLayout62.xml"/><Relationship Id="rId2" Type="http://schemas.openxmlformats.org/officeDocument/2006/relationships/slideLayout" Target="../slideLayouts/slideLayout44.xml"/><Relationship Id="rId19" Type="http://schemas.openxmlformats.org/officeDocument/2006/relationships/slideLayout" Target="../slideLayouts/slideLayout61.xml"/><Relationship Id="rId18" Type="http://schemas.openxmlformats.org/officeDocument/2006/relationships/slideLayout" Target="../slideLayouts/slideLayout60.xml"/><Relationship Id="rId17" Type="http://schemas.openxmlformats.org/officeDocument/2006/relationships/slideLayout" Target="../slideLayouts/slideLayout59.xml"/><Relationship Id="rId16" Type="http://schemas.openxmlformats.org/officeDocument/2006/relationships/slideLayout" Target="../slideLayouts/slideLayout58.xml"/><Relationship Id="rId15" Type="http://schemas.openxmlformats.org/officeDocument/2006/relationships/slideLayout" Target="../slideLayouts/slideLayout57.xml"/><Relationship Id="rId14" Type="http://schemas.openxmlformats.org/officeDocument/2006/relationships/slideLayout" Target="../slideLayouts/slideLayout56.xml"/><Relationship Id="rId13" Type="http://schemas.openxmlformats.org/officeDocument/2006/relationships/slideLayout" Target="../slideLayouts/slideLayout55.xml"/><Relationship Id="rId12" Type="http://schemas.openxmlformats.org/officeDocument/2006/relationships/slideLayout" Target="../slideLayouts/slideLayout54.xml"/><Relationship Id="rId11" Type="http://schemas.openxmlformats.org/officeDocument/2006/relationships/slideLayout" Target="../slideLayouts/slideLayout53.xml"/><Relationship Id="rId10" Type="http://schemas.openxmlformats.org/officeDocument/2006/relationships/slideLayout" Target="../slideLayouts/slideLayout52.xml"/><Relationship Id="rId1"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71.xml"/><Relationship Id="rId8" Type="http://schemas.openxmlformats.org/officeDocument/2006/relationships/slideLayout" Target="../slideLayouts/slideLayout70.xml"/><Relationship Id="rId7" Type="http://schemas.openxmlformats.org/officeDocument/2006/relationships/slideLayout" Target="../slideLayouts/slideLayout69.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3" Type="http://schemas.openxmlformats.org/officeDocument/2006/relationships/slideLayout" Target="../slideLayouts/slideLayout65.xml"/><Relationship Id="rId2" Type="http://schemas.openxmlformats.org/officeDocument/2006/relationships/slideLayout" Target="../slideLayouts/slideLayout64.xml"/><Relationship Id="rId12" Type="http://schemas.openxmlformats.org/officeDocument/2006/relationships/theme" Target="../theme/theme5.xml"/><Relationship Id="rId11" Type="http://schemas.openxmlformats.org/officeDocument/2006/relationships/slideLayout" Target="../slideLayouts/slideLayout73.xml"/><Relationship Id="rId10" Type="http://schemas.openxmlformats.org/officeDocument/2006/relationships/slideLayout" Target="../slideLayouts/slideLayout72.xml"/><Relationship Id="rId1"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8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8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8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圆角矩形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标题占位符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D997B5FA-0921-464F-AAE1-844C04324D75}" type="datetimeFigureOut">
              <a:rPr lang="zh-CN" altLang="en-US" smtClean="0"/>
            </a:fld>
            <a:endParaRPr lang="zh-CN" altLang="en-US"/>
          </a:p>
        </p:txBody>
      </p:sp>
      <p:sp>
        <p:nvSpPr>
          <p:cNvPr id="3" name="页脚占位符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zh-CN" altLang="en-US"/>
          </a:p>
        </p:txBody>
      </p:sp>
      <p:sp>
        <p:nvSpPr>
          <p:cNvPr id="23" name="灯片编号占位符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65CE74E-AB26-4998-AD42-012C4C1AD076}" type="slidenum">
              <a:rPr lang="zh-CN" altLang="en-US" smtClean="0"/>
            </a:fld>
            <a:endParaRPr lang="zh-CN" altLang="en-US"/>
          </a:p>
        </p:txBody>
      </p:sp>
      <p:sp>
        <p:nvSpPr>
          <p:cNvPr id="10"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圆角矩形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标题占位符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D997B5FA-0921-464F-AAE1-844C04324D75}" type="datetimeFigureOut">
              <a:rPr lang="zh-CN" altLang="en-US" smtClean="0"/>
            </a:fld>
            <a:endParaRPr lang="zh-CN" altLang="en-US"/>
          </a:p>
        </p:txBody>
      </p:sp>
      <p:sp>
        <p:nvSpPr>
          <p:cNvPr id="3" name="页脚占位符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zh-CN" altLang="en-US"/>
          </a:p>
        </p:txBody>
      </p:sp>
      <p:sp>
        <p:nvSpPr>
          <p:cNvPr id="23" name="灯片编号占位符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65CE74E-AB26-4998-AD42-012C4C1AD076}" type="slidenum">
              <a:rPr lang="zh-CN" altLang="en-US" smtClean="0"/>
            </a:fld>
            <a:endParaRPr lang="zh-CN" altLang="en-US"/>
          </a:p>
        </p:txBody>
      </p:sp>
      <p:sp>
        <p:nvSpPr>
          <p:cNvPr id="10"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圆角矩形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标题占位符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D997B5FA-0921-464F-AAE1-844C04324D75}" type="datetimeFigureOut">
              <a:rPr lang="zh-CN" altLang="en-US" smtClean="0"/>
            </a:fld>
            <a:endParaRPr lang="zh-CN" altLang="en-US"/>
          </a:p>
        </p:txBody>
      </p:sp>
      <p:sp>
        <p:nvSpPr>
          <p:cNvPr id="3" name="页脚占位符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zh-CN" altLang="en-US"/>
          </a:p>
        </p:txBody>
      </p:sp>
      <p:sp>
        <p:nvSpPr>
          <p:cNvPr id="23" name="灯片编号占位符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65CE74E-AB26-4998-AD42-012C4C1AD076}" type="slidenum">
              <a:rPr lang="zh-CN" altLang="en-US" smtClean="0"/>
            </a:fld>
            <a:endParaRPr lang="zh-CN" altLang="en-US"/>
          </a:p>
        </p:txBody>
      </p:sp>
      <p:sp>
        <p:nvSpPr>
          <p:cNvPr id="10"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圆角矩形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标题占位符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D997B5FA-0921-464F-AAE1-844C04324D75}" type="datetimeFigureOut">
              <a:rPr lang="zh-CN" altLang="en-US" smtClean="0"/>
            </a:fld>
            <a:endParaRPr lang="zh-CN" altLang="en-US"/>
          </a:p>
        </p:txBody>
      </p:sp>
      <p:sp>
        <p:nvSpPr>
          <p:cNvPr id="3" name="页脚占位符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zh-CN" altLang="en-US"/>
          </a:p>
        </p:txBody>
      </p:sp>
      <p:sp>
        <p:nvSpPr>
          <p:cNvPr id="23" name="灯片编号占位符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46.xml"/><Relationship Id="rId3" Type="http://schemas.openxmlformats.org/officeDocument/2006/relationships/image" Target="../media/image2.jpeg"/><Relationship Id="rId2" Type="http://schemas.openxmlformats.org/officeDocument/2006/relationships/tags" Target="../tags/tag145.xml"/><Relationship Id="rId1" Type="http://schemas.openxmlformats.org/officeDocument/2006/relationships/tags" Target="../tags/tag144.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69.xml"/><Relationship Id="rId3" Type="http://schemas.openxmlformats.org/officeDocument/2006/relationships/tags" Target="../tags/tag175.xml"/><Relationship Id="rId2" Type="http://schemas.openxmlformats.org/officeDocument/2006/relationships/image" Target="../media/image8.png"/><Relationship Id="rId1" Type="http://schemas.openxmlformats.org/officeDocument/2006/relationships/tags" Target="../tags/tag174.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69.xml"/><Relationship Id="rId3" Type="http://schemas.openxmlformats.org/officeDocument/2006/relationships/tags" Target="../tags/tag177.xml"/><Relationship Id="rId2" Type="http://schemas.openxmlformats.org/officeDocument/2006/relationships/image" Target="../media/image9.png"/><Relationship Id="rId1" Type="http://schemas.openxmlformats.org/officeDocument/2006/relationships/tags" Target="../tags/tag176.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49.xml"/><Relationship Id="rId3" Type="http://schemas.openxmlformats.org/officeDocument/2006/relationships/tags" Target="../tags/tag179.xml"/><Relationship Id="rId2" Type="http://schemas.openxmlformats.org/officeDocument/2006/relationships/image" Target="../media/image10.png"/><Relationship Id="rId1" Type="http://schemas.openxmlformats.org/officeDocument/2006/relationships/tags" Target="../tags/tag178.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6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64.xml"/><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69.xml"/><Relationship Id="rId4" Type="http://schemas.openxmlformats.org/officeDocument/2006/relationships/tags" Target="../tags/tag189.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tags" Target="../tags/tag188.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49.xml"/><Relationship Id="rId3" Type="http://schemas.openxmlformats.org/officeDocument/2006/relationships/tags" Target="../tags/tag191.xml"/><Relationship Id="rId2" Type="http://schemas.openxmlformats.org/officeDocument/2006/relationships/image" Target="../media/image13.png"/><Relationship Id="rId1" Type="http://schemas.openxmlformats.org/officeDocument/2006/relationships/tags" Target="../tags/tag190.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45.xml"/><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49.xml"/><Relationship Id="rId3" Type="http://schemas.openxmlformats.org/officeDocument/2006/relationships/tags" Target="../tags/tag198.xml"/><Relationship Id="rId2" Type="http://schemas.openxmlformats.org/officeDocument/2006/relationships/image" Target="../media/image14.png"/><Relationship Id="rId1" Type="http://schemas.openxmlformats.org/officeDocument/2006/relationships/tags" Target="../tags/tag19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199.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tags" Target="../tags/tag154.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1" Type="http://schemas.openxmlformats.org/officeDocument/2006/relationships/notesSlide" Target="../notesSlides/notesSlide1.xml"/><Relationship Id="rId10" Type="http://schemas.openxmlformats.org/officeDocument/2006/relationships/slideLayout" Target="../slideLayouts/slideLayout49.xml"/><Relationship Id="rId1" Type="http://schemas.openxmlformats.org/officeDocument/2006/relationships/tags" Target="../tags/tag147.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49.xml"/><Relationship Id="rId3" Type="http://schemas.openxmlformats.org/officeDocument/2006/relationships/tags" Target="../tags/tag201.xml"/><Relationship Id="rId2" Type="http://schemas.openxmlformats.org/officeDocument/2006/relationships/image" Target="../media/image16.png"/><Relationship Id="rId1" Type="http://schemas.openxmlformats.org/officeDocument/2006/relationships/tags" Target="../tags/tag200.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48.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image" Target="../media/image17.jpe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45.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3.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38.xml"/><Relationship Id="rId3" Type="http://schemas.openxmlformats.org/officeDocument/2006/relationships/tags" Target="../tags/tag165.xml"/><Relationship Id="rId2" Type="http://schemas.openxmlformats.org/officeDocument/2006/relationships/image" Target="../media/image3.png"/><Relationship Id="rId1" Type="http://schemas.openxmlformats.org/officeDocument/2006/relationships/tags" Target="../tags/tag164.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49.xml"/><Relationship Id="rId3" Type="http://schemas.openxmlformats.org/officeDocument/2006/relationships/tags" Target="../tags/tag167.xml"/><Relationship Id="rId2" Type="http://schemas.openxmlformats.org/officeDocument/2006/relationships/image" Target="../media/image4.png"/><Relationship Id="rId1" Type="http://schemas.openxmlformats.org/officeDocument/2006/relationships/tags" Target="../tags/tag166.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49.xml"/><Relationship Id="rId3" Type="http://schemas.openxmlformats.org/officeDocument/2006/relationships/tags" Target="../tags/tag169.xml"/><Relationship Id="rId2" Type="http://schemas.openxmlformats.org/officeDocument/2006/relationships/image" Target="../media/image5.png"/><Relationship Id="rId1" Type="http://schemas.openxmlformats.org/officeDocument/2006/relationships/tags" Target="../tags/tag168.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69.xml"/><Relationship Id="rId3" Type="http://schemas.openxmlformats.org/officeDocument/2006/relationships/tags" Target="../tags/tag171.xml"/><Relationship Id="rId2" Type="http://schemas.openxmlformats.org/officeDocument/2006/relationships/image" Target="../media/image6.png"/><Relationship Id="rId1" Type="http://schemas.openxmlformats.org/officeDocument/2006/relationships/tags" Target="../tags/tag170.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69.xml"/><Relationship Id="rId3" Type="http://schemas.openxmlformats.org/officeDocument/2006/relationships/tags" Target="../tags/tag173.xml"/><Relationship Id="rId2" Type="http://schemas.openxmlformats.org/officeDocument/2006/relationships/image" Target="../media/image7.png"/><Relationship Id="rId1" Type="http://schemas.openxmlformats.org/officeDocument/2006/relationships/tags" Target="../tags/tag17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副标题 7"/>
          <p:cNvSpPr>
            <a:spLocks noGrp="1"/>
          </p:cNvSpPr>
          <p:nvPr>
            <p:ph type="subTitle" idx="1"/>
            <p:custDataLst>
              <p:tags r:id="rId1"/>
            </p:custDataLst>
          </p:nvPr>
        </p:nvSpPr>
        <p:spPr>
          <a:xfrm>
            <a:off x="1697990" y="4705985"/>
            <a:ext cx="8534400" cy="1600200"/>
          </a:xfrm>
        </p:spPr>
        <p:txBody>
          <a:bodyPr/>
          <a:lstStyle/>
          <a:p>
            <a:r>
              <a:rPr lang="zh-CN" altLang="en-US" smtClean="0">
                <a:ln/>
                <a:solidFill>
                  <a:schemeClr val="accent1"/>
                </a:solidFill>
                <a:effectLst>
                  <a:outerShdw blurRad="38100" dist="25400" dir="5400000" algn="ctr" rotWithShape="0">
                    <a:srgbClr val="6E747A">
                      <a:alpha val="43000"/>
                    </a:srgbClr>
                  </a:outerShdw>
                </a:effectLst>
              </a:rPr>
              <a:t>制作人：客服部</a:t>
            </a:r>
            <a:endParaRPr lang="zh-CN" altLang="en-US" dirty="0" smtClean="0">
              <a:ln/>
              <a:solidFill>
                <a:schemeClr val="accent1"/>
              </a:solidFill>
              <a:effectLst>
                <a:outerShdw blurRad="38100" dist="25400" dir="5400000" algn="ctr" rotWithShape="0">
                  <a:srgbClr val="6E747A">
                    <a:alpha val="43000"/>
                  </a:srgbClr>
                </a:outerShdw>
              </a:effectLst>
            </a:endParaRPr>
          </a:p>
        </p:txBody>
      </p:sp>
      <p:sp>
        <p:nvSpPr>
          <p:cNvPr id="6" name="标题 5"/>
          <p:cNvSpPr>
            <a:spLocks noGrp="1"/>
          </p:cNvSpPr>
          <p:nvPr>
            <p:ph type="ctrTitle"/>
            <p:custDataLst>
              <p:tags r:id="rId2"/>
            </p:custDataLst>
          </p:nvPr>
        </p:nvSpPr>
        <p:spPr>
          <a:xfrm>
            <a:off x="609600" y="3235673"/>
            <a:ext cx="10972800" cy="1470025"/>
          </a:xfrm>
        </p:spPr>
        <p:txBody>
          <a:bodyPr/>
          <a:lstStyle/>
          <a:p>
            <a:r>
              <a:rPr lang="en-US" altLang="zh-CN"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签约</a:t>
            </a:r>
            <a:r>
              <a:rPr lang="zh-CN" altLang="en-US"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、出入金</a:t>
            </a:r>
            <a:r>
              <a:rPr lang="en-US" altLang="zh-CN"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流程</a:t>
            </a:r>
            <a:endParaRPr lang="en-US" altLang="zh-CN"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矩形 2"/>
          <p:cNvSpPr/>
          <p:nvPr/>
        </p:nvSpPr>
        <p:spPr>
          <a:xfrm>
            <a:off x="2136775" y="1456055"/>
            <a:ext cx="7918450" cy="1568450"/>
          </a:xfrm>
          <a:prstGeom prst="rect">
            <a:avLst/>
          </a:prstGeom>
          <a:noFill/>
          <a:ln>
            <a:noFill/>
          </a:ln>
        </p:spPr>
        <p:txBody>
          <a:bodyPr wrap="square" rtlCol="0" anchor="t">
            <a:spAutoFit/>
          </a:bodyPr>
          <a:p>
            <a:pPr algn="ctr"/>
            <a:r>
              <a:rPr lang="zh-CN" altLang="en-US" sz="9600" b="1">
                <a:ln/>
                <a:solidFill>
                  <a:schemeClr val="bg2"/>
                </a:solidFill>
                <a:effectLst>
                  <a:innerShdw blurRad="63500" dist="50800" dir="13500000">
                    <a:srgbClr val="000000">
                      <a:alpha val="50000"/>
                    </a:srgbClr>
                  </a:innerShdw>
                </a:effectLst>
              </a:rPr>
              <a:t>西</a:t>
            </a:r>
            <a:r>
              <a:rPr lang="en-US" altLang="zh-CN" sz="9600" b="1">
                <a:ln/>
                <a:solidFill>
                  <a:schemeClr val="bg2"/>
                </a:solidFill>
                <a:effectLst>
                  <a:innerShdw blurRad="63500" dist="50800" dir="13500000">
                    <a:srgbClr val="000000">
                      <a:alpha val="50000"/>
                    </a:srgbClr>
                  </a:innerShdw>
                </a:effectLst>
              </a:rPr>
              <a:t> </a:t>
            </a:r>
            <a:r>
              <a:rPr lang="zh-CN" altLang="en-US" sz="9600" b="1">
                <a:ln/>
                <a:solidFill>
                  <a:schemeClr val="bg2"/>
                </a:solidFill>
                <a:effectLst>
                  <a:innerShdw blurRad="63500" dist="50800" dir="13500000">
                    <a:srgbClr val="000000">
                      <a:alpha val="50000"/>
                    </a:srgbClr>
                  </a:innerShdw>
                </a:effectLst>
              </a:rPr>
              <a:t>藏</a:t>
            </a:r>
            <a:r>
              <a:rPr lang="en-US" altLang="zh-CN" sz="9600" b="1">
                <a:ln/>
                <a:solidFill>
                  <a:schemeClr val="bg2"/>
                </a:solidFill>
                <a:effectLst>
                  <a:innerShdw blurRad="63500" dist="50800" dir="13500000">
                    <a:srgbClr val="000000">
                      <a:alpha val="50000"/>
                    </a:srgbClr>
                  </a:innerShdw>
                </a:effectLst>
              </a:rPr>
              <a:t> </a:t>
            </a:r>
            <a:r>
              <a:rPr lang="zh-CN" altLang="en-US" sz="9600" b="1">
                <a:ln/>
                <a:solidFill>
                  <a:schemeClr val="bg2"/>
                </a:solidFill>
                <a:effectLst>
                  <a:innerShdw blurRad="63500" dist="50800" dir="13500000">
                    <a:srgbClr val="000000">
                      <a:alpha val="50000"/>
                    </a:srgbClr>
                  </a:innerShdw>
                </a:effectLst>
              </a:rPr>
              <a:t>锦</a:t>
            </a:r>
            <a:r>
              <a:rPr lang="en-US" altLang="zh-CN" sz="9600" b="1">
                <a:ln/>
                <a:solidFill>
                  <a:schemeClr val="bg2"/>
                </a:solidFill>
                <a:effectLst>
                  <a:innerShdw blurRad="63500" dist="50800" dir="13500000">
                    <a:srgbClr val="000000">
                      <a:alpha val="50000"/>
                    </a:srgbClr>
                  </a:innerShdw>
                </a:effectLst>
              </a:rPr>
              <a:t> </a:t>
            </a:r>
            <a:r>
              <a:rPr lang="zh-CN" altLang="en-US" sz="9600" b="1">
                <a:ln/>
                <a:solidFill>
                  <a:schemeClr val="bg2"/>
                </a:solidFill>
                <a:effectLst>
                  <a:innerShdw blurRad="63500" dist="50800" dir="13500000">
                    <a:srgbClr val="000000">
                      <a:alpha val="50000"/>
                    </a:srgbClr>
                  </a:innerShdw>
                </a:effectLst>
              </a:rPr>
              <a:t>绣</a:t>
            </a:r>
            <a:endParaRPr lang="zh-CN" altLang="en-US" sz="9600" b="1">
              <a:ln/>
              <a:solidFill>
                <a:schemeClr val="bg2"/>
              </a:solidFill>
              <a:effectLst>
                <a:innerShdw blurRad="63500" dist="50800" dir="13500000">
                  <a:srgbClr val="000000">
                    <a:alpha val="50000"/>
                  </a:srgbClr>
                </a:innerShdw>
              </a:effectLst>
            </a:endParaRPr>
          </a:p>
        </p:txBody>
      </p:sp>
      <p:pic>
        <p:nvPicPr>
          <p:cNvPr id="4" name="图片 3" descr="微信图片_20220928173646"/>
          <p:cNvPicPr>
            <a:picLocks noChangeAspect="1"/>
          </p:cNvPicPr>
          <p:nvPr/>
        </p:nvPicPr>
        <p:blipFill>
          <a:blip r:embed="rId3"/>
          <a:stretch>
            <a:fillRect/>
          </a:stretch>
        </p:blipFill>
        <p:spPr>
          <a:xfrm>
            <a:off x="504190" y="1424305"/>
            <a:ext cx="1632585" cy="1632585"/>
          </a:xfrm>
          <a:prstGeom prst="rect">
            <a:avLst/>
          </a:prstGeom>
        </p:spPr>
      </p:pic>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3"/>
          <p:cNvSpPr>
            <a:spLocks noGrp="1"/>
          </p:cNvSpPr>
          <p:nvPr>
            <p:custDataLst>
              <p:tags r:id="rId1"/>
            </p:custDataLst>
          </p:nvPr>
        </p:nvSpPr>
        <p:spPr>
          <a:xfrm>
            <a:off x="774064" y="399420"/>
            <a:ext cx="9932671" cy="884555"/>
          </a:xfrm>
          <a:prstGeom prst="rect">
            <a:avLst/>
          </a:prstGeom>
        </p:spPr>
        <p:txBody>
          <a:bodyPr vert="horz" lIns="91440" tIns="45720" rIns="91440" bIns="45720" rtlCol="0">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lnSpc>
                <a:spcPct val="150000"/>
              </a:lnSpc>
            </a:pPr>
            <a:r>
              <a:rPr lang="en-US" altLang="zh-CN" sz="1800" dirty="0">
                <a:solidFill>
                  <a:schemeClr val="accent1"/>
                </a:solidFill>
                <a:latin typeface="+mn-lt"/>
                <a:ea typeface="+mn-ea"/>
              </a:rPr>
              <a:t>4.</a:t>
            </a:r>
            <a:r>
              <a:rPr lang="zh-CN" altLang="en-US" sz="1800" dirty="0">
                <a:solidFill>
                  <a:schemeClr val="accent1"/>
                </a:solidFill>
                <a:latin typeface="+mn-lt"/>
                <a:ea typeface="+mn-ea"/>
              </a:rPr>
              <a:t>填写账户信息：输入并核对银行账户信息，如自动识别出的信息和真实信息不一致请第一时间联系您的服务人。确认信息无误后点击</a:t>
            </a:r>
            <a:r>
              <a:rPr lang="en-US" altLang="zh-CN" sz="1800" dirty="0">
                <a:solidFill>
                  <a:schemeClr val="accent1"/>
                </a:solidFill>
                <a:latin typeface="+mn-lt"/>
                <a:ea typeface="+mn-ea"/>
              </a:rPr>
              <a:t>“</a:t>
            </a:r>
            <a:r>
              <a:rPr lang="zh-CN" altLang="en-US" sz="1800" dirty="0">
                <a:solidFill>
                  <a:schemeClr val="accent1"/>
                </a:solidFill>
                <a:latin typeface="+mn-lt"/>
                <a:ea typeface="+mn-ea"/>
              </a:rPr>
              <a:t>下一步</a:t>
            </a:r>
            <a:r>
              <a:rPr lang="en-US" altLang="zh-CN" sz="1800" dirty="0">
                <a:solidFill>
                  <a:schemeClr val="accent1"/>
                </a:solidFill>
                <a:latin typeface="+mn-lt"/>
                <a:ea typeface="+mn-ea"/>
              </a:rPr>
              <a:t>”</a:t>
            </a:r>
            <a:r>
              <a:rPr lang="zh-CN" altLang="en-US" sz="1800" dirty="0">
                <a:solidFill>
                  <a:schemeClr val="accent1"/>
                </a:solidFill>
                <a:latin typeface="+mn-lt"/>
                <a:ea typeface="+mn-ea"/>
              </a:rPr>
              <a:t>，如下图：（注：本行标记及区域请选择他行</a:t>
            </a:r>
            <a:r>
              <a:rPr lang="zh-CN" altLang="en-US" sz="1800" dirty="0" smtClean="0">
                <a:solidFill>
                  <a:schemeClr val="accent1"/>
                </a:solidFill>
                <a:latin typeface="+mn-lt"/>
                <a:ea typeface="+mn-ea"/>
              </a:rPr>
              <a:t>和。）</a:t>
            </a:r>
            <a:endParaRPr lang="zh-CN" altLang="en-US" sz="1800" dirty="0">
              <a:solidFill>
                <a:schemeClr val="accent1"/>
              </a:solidFill>
              <a:latin typeface="+mn-lt"/>
              <a:ea typeface="+mn-ea"/>
            </a:endParaRPr>
          </a:p>
        </p:txBody>
      </p:sp>
      <p:pic>
        <p:nvPicPr>
          <p:cNvPr id="5" name="图片 4"/>
          <p:cNvPicPr/>
          <p:nvPr/>
        </p:nvPicPr>
        <p:blipFill>
          <a:blip r:embed="rId2" cstate="print"/>
          <a:srcRect/>
          <a:stretch>
            <a:fillRect/>
          </a:stretch>
        </p:blipFill>
        <p:spPr bwMode="auto">
          <a:xfrm>
            <a:off x="3114896" y="1372815"/>
            <a:ext cx="5274310" cy="4884156"/>
          </a:xfrm>
          <a:prstGeom prst="rect">
            <a:avLst/>
          </a:prstGeom>
          <a:noFill/>
          <a:ln w="9525">
            <a:noFill/>
            <a:miter lim="800000"/>
            <a:headEnd/>
            <a:tailEnd/>
          </a:ln>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3"/>
          <p:cNvSpPr>
            <a:spLocks noGrp="1"/>
          </p:cNvSpPr>
          <p:nvPr>
            <p:custDataLst>
              <p:tags r:id="rId1"/>
            </p:custDataLst>
          </p:nvPr>
        </p:nvSpPr>
        <p:spPr>
          <a:xfrm>
            <a:off x="994416" y="542925"/>
            <a:ext cx="9932671" cy="798830"/>
          </a:xfrm>
          <a:prstGeom prst="rect">
            <a:avLst/>
          </a:prstGeom>
        </p:spPr>
        <p:txBody>
          <a:bodyPr vert="horz" lIns="91440" tIns="45720" rIns="91440" bIns="45720" rtlCol="0">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z="1800" dirty="0">
                <a:solidFill>
                  <a:schemeClr val="accent1"/>
                </a:solidFill>
                <a:sym typeface="+mn-ea"/>
              </a:rPr>
              <a:t>5.</a:t>
            </a:r>
            <a:r>
              <a:rPr lang="zh-CN" altLang="en-US" sz="1800" dirty="0">
                <a:solidFill>
                  <a:schemeClr val="accent1"/>
                </a:solidFill>
                <a:sym typeface="+mn-ea"/>
              </a:rPr>
              <a:t>执行签约：</a:t>
            </a:r>
            <a:r>
              <a:rPr lang="zh-CN" sz="1800" dirty="0">
                <a:solidFill>
                  <a:schemeClr val="accent1"/>
                </a:solidFill>
                <a:sym typeface="+mn-ea"/>
              </a:rPr>
              <a:t>再次核对您的交易账号、客户名称与银行账号，如无误直接点击</a:t>
            </a:r>
            <a:r>
              <a:rPr lang="en-US" altLang="zh-CN" sz="1800" dirty="0">
                <a:solidFill>
                  <a:schemeClr val="accent1"/>
                </a:solidFill>
                <a:sym typeface="+mn-ea"/>
              </a:rPr>
              <a:t>“</a:t>
            </a:r>
            <a:r>
              <a:rPr lang="zh-CN" altLang="en-US" sz="1800" dirty="0">
                <a:solidFill>
                  <a:schemeClr val="accent1"/>
                </a:solidFill>
                <a:sym typeface="+mn-ea"/>
              </a:rPr>
              <a:t>签约</a:t>
            </a:r>
            <a:r>
              <a:rPr lang="en-US" altLang="zh-CN" sz="1800" dirty="0">
                <a:solidFill>
                  <a:schemeClr val="accent1"/>
                </a:solidFill>
                <a:sym typeface="+mn-ea"/>
              </a:rPr>
              <a:t>”</a:t>
            </a:r>
            <a:r>
              <a:rPr lang="zh-CN" altLang="en-US" sz="1800" dirty="0">
                <a:solidFill>
                  <a:schemeClr val="accent1"/>
                </a:solidFill>
                <a:sym typeface="+mn-ea"/>
              </a:rPr>
              <a:t>。如下图：</a:t>
            </a:r>
            <a:endParaRPr lang="zh-CN" altLang="en-US" sz="1800" dirty="0">
              <a:solidFill>
                <a:schemeClr val="accent1"/>
              </a:solidFill>
              <a:latin typeface="+mn-lt"/>
              <a:ea typeface="+mn-ea"/>
              <a:sym typeface="+mn-ea"/>
            </a:endParaRPr>
          </a:p>
        </p:txBody>
      </p:sp>
      <p:pic>
        <p:nvPicPr>
          <p:cNvPr id="4" name="图片 3"/>
          <p:cNvPicPr/>
          <p:nvPr/>
        </p:nvPicPr>
        <p:blipFill>
          <a:blip r:embed="rId2" cstate="print"/>
          <a:srcRect/>
          <a:stretch>
            <a:fillRect/>
          </a:stretch>
        </p:blipFill>
        <p:spPr bwMode="auto">
          <a:xfrm>
            <a:off x="3458845" y="1124444"/>
            <a:ext cx="5274310" cy="4860781"/>
          </a:xfrm>
          <a:prstGeom prst="rect">
            <a:avLst/>
          </a:prstGeom>
          <a:noFill/>
          <a:ln w="9525">
            <a:noFill/>
            <a:miter lim="800000"/>
            <a:headEnd/>
            <a:tailEnd/>
          </a:ln>
        </p:spPr>
      </p:pic>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3"/>
          <p:cNvSpPr>
            <a:spLocks noGrp="1"/>
          </p:cNvSpPr>
          <p:nvPr>
            <p:custDataLst>
              <p:tags r:id="rId1"/>
            </p:custDataLst>
          </p:nvPr>
        </p:nvSpPr>
        <p:spPr>
          <a:xfrm>
            <a:off x="976636" y="224155"/>
            <a:ext cx="9932671" cy="1327785"/>
          </a:xfrm>
          <a:prstGeom prst="rect">
            <a:avLst/>
          </a:prstGeom>
        </p:spPr>
        <p:txBody>
          <a:bodyPr vert="horz" lIns="91440" tIns="45720" rIns="91440" bIns="45720" rtlCol="0">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lnSpc>
                <a:spcPct val="150000"/>
              </a:lnSpc>
            </a:pPr>
            <a:r>
              <a:rPr lang="zh-CN" altLang="en-US" sz="1800" dirty="0">
                <a:solidFill>
                  <a:schemeClr val="accent1"/>
                </a:solidFill>
                <a:latin typeface="+mn-lt"/>
                <a:ea typeface="+mn-ea"/>
              </a:rPr>
              <a:t>签约成功：点击</a:t>
            </a:r>
            <a:r>
              <a:rPr lang="en-US" altLang="zh-CN" sz="1800" dirty="0">
                <a:solidFill>
                  <a:schemeClr val="accent1"/>
                </a:solidFill>
                <a:latin typeface="+mn-lt"/>
                <a:ea typeface="+mn-ea"/>
              </a:rPr>
              <a:t>“</a:t>
            </a:r>
            <a:r>
              <a:rPr lang="zh-CN" altLang="en-US" sz="1800" dirty="0">
                <a:solidFill>
                  <a:schemeClr val="accent1"/>
                </a:solidFill>
                <a:latin typeface="+mn-lt"/>
                <a:ea typeface="+mn-ea"/>
              </a:rPr>
              <a:t>确定</a:t>
            </a:r>
            <a:r>
              <a:rPr lang="en-US" altLang="zh-CN" sz="1800" dirty="0">
                <a:solidFill>
                  <a:schemeClr val="accent1"/>
                </a:solidFill>
                <a:latin typeface="+mn-lt"/>
                <a:ea typeface="+mn-ea"/>
              </a:rPr>
              <a:t>”</a:t>
            </a:r>
            <a:r>
              <a:rPr lang="zh-CN" altLang="en-US" sz="1800" dirty="0">
                <a:solidFill>
                  <a:schemeClr val="accent1"/>
                </a:solidFill>
                <a:latin typeface="+mn-lt"/>
                <a:ea typeface="+mn-ea"/>
              </a:rPr>
              <a:t>即可 ，提交后有时候页面会停顿3~5秒，是正常现象，不要再重复点击，等待页面提示签约申请成功！如果有其他失败的错误信息提示请及时反馈，不要再做其他操作，等待客服人员回复。注：签约成功后，需重新登陆您的交易客户端。</a:t>
            </a:r>
            <a:endParaRPr lang="zh-CN" altLang="en-US" sz="1800" dirty="0">
              <a:solidFill>
                <a:schemeClr val="accent1"/>
              </a:solidFill>
              <a:latin typeface="+mn-lt"/>
              <a:ea typeface="+mn-ea"/>
            </a:endParaRPr>
          </a:p>
        </p:txBody>
      </p:sp>
      <p:pic>
        <p:nvPicPr>
          <p:cNvPr id="4" name="图片 3"/>
          <p:cNvPicPr/>
          <p:nvPr/>
        </p:nvPicPr>
        <p:blipFill>
          <a:blip r:embed="rId2" cstate="print"/>
          <a:srcRect/>
          <a:stretch>
            <a:fillRect/>
          </a:stretch>
        </p:blipFill>
        <p:spPr bwMode="auto">
          <a:xfrm>
            <a:off x="3433678" y="1543575"/>
            <a:ext cx="5274310" cy="4743973"/>
          </a:xfrm>
          <a:prstGeom prst="rect">
            <a:avLst/>
          </a:prstGeom>
          <a:noFill/>
          <a:ln w="9525">
            <a:noFill/>
            <a:miter lim="800000"/>
            <a:headEnd/>
            <a:tailEnd/>
          </a:ln>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框 2"/>
          <p:cNvSpPr txBox="1">
            <a:spLocks noChangeArrowheads="1"/>
          </p:cNvSpPr>
          <p:nvPr>
            <p:custDataLst>
              <p:tags r:id="rId1"/>
            </p:custDataLst>
          </p:nvPr>
        </p:nvSpPr>
        <p:spPr bwMode="auto">
          <a:xfrm>
            <a:off x="1568449" y="2095232"/>
            <a:ext cx="3843339" cy="239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algn="ctr" eaLnBrk="1" hangingPunct="1">
              <a:spcBef>
                <a:spcPct val="0"/>
              </a:spcBef>
              <a:buClrTx/>
              <a:buSzTx/>
              <a:buFont typeface="Wingdings" panose="05000000000000000000" pitchFamily="2" charset="2"/>
              <a:buNone/>
            </a:pPr>
            <a:r>
              <a:rPr lang="en-US" sz="16600" b="1">
                <a:solidFill>
                  <a:schemeClr val="accent1"/>
                </a:solidFill>
                <a:latin typeface="+mn-lt"/>
                <a:ea typeface="+mn-ea"/>
              </a:rPr>
              <a:t>02</a:t>
            </a:r>
            <a:endParaRPr lang="en-US" sz="16600" b="1">
              <a:solidFill>
                <a:schemeClr val="accent1"/>
              </a:solidFill>
              <a:latin typeface="+mn-lt"/>
              <a:ea typeface="+mn-ea"/>
            </a:endParaRPr>
          </a:p>
        </p:txBody>
      </p:sp>
      <p:cxnSp>
        <p:nvCxnSpPr>
          <p:cNvPr id="10245" name="直接连接符 6"/>
          <p:cNvCxnSpPr>
            <a:cxnSpLocks noChangeShapeType="1"/>
          </p:cNvCxnSpPr>
          <p:nvPr>
            <p:custDataLst>
              <p:tags r:id="rId2"/>
            </p:custDataLst>
          </p:nvPr>
        </p:nvCxnSpPr>
        <p:spPr bwMode="auto">
          <a:xfrm>
            <a:off x="5352541" y="3617098"/>
            <a:ext cx="4608512" cy="0"/>
          </a:xfrm>
          <a:prstGeom prst="line">
            <a:avLst/>
          </a:prstGeom>
          <a:noFill/>
          <a:ln w="12700" cmpd="sng">
            <a:solidFill>
              <a:schemeClr val="bg1">
                <a:lumMod val="85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10246" name="文本框 11"/>
          <p:cNvSpPr txBox="1">
            <a:spLocks noChangeArrowheads="1"/>
          </p:cNvSpPr>
          <p:nvPr>
            <p:custDataLst>
              <p:tags r:id="rId3"/>
            </p:custDataLst>
          </p:nvPr>
        </p:nvSpPr>
        <p:spPr bwMode="auto">
          <a:xfrm>
            <a:off x="1716507" y="3070260"/>
            <a:ext cx="3457392" cy="646331"/>
          </a:xfrm>
          <a:prstGeom prst="rect">
            <a:avLst/>
          </a:prstGeom>
          <a:solidFill>
            <a:schemeClr val="bg1"/>
          </a:solidFill>
          <a:ln>
            <a:noFill/>
          </a:ln>
        </p:spPr>
        <p:txBody>
          <a:bodyPr wrap="square" lIns="0" rIns="0">
            <a:norm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eaLnBrk="1" hangingPunct="1">
              <a:spcBef>
                <a:spcPct val="0"/>
              </a:spcBef>
              <a:buClrTx/>
              <a:buSzTx/>
              <a:buFont typeface="Wingdings" panose="05000000000000000000" pitchFamily="2" charset="2"/>
              <a:buNone/>
            </a:pPr>
            <a:r>
              <a:rPr lang="en-US" sz="3600" b="1">
                <a:solidFill>
                  <a:schemeClr val="accent1"/>
                </a:solidFill>
                <a:latin typeface="+mn-lt"/>
                <a:ea typeface="+mn-ea"/>
              </a:rPr>
              <a:t>    PART TWO</a:t>
            </a:r>
            <a:endParaRPr lang="zh-CN" altLang="en-US" sz="3600" b="1" dirty="0">
              <a:solidFill>
                <a:schemeClr val="accent1"/>
              </a:solidFill>
              <a:latin typeface="+mn-lt"/>
              <a:ea typeface="+mn-ea"/>
            </a:endParaRPr>
          </a:p>
        </p:txBody>
      </p:sp>
      <p:sp>
        <p:nvSpPr>
          <p:cNvPr id="4" name="标题 3"/>
          <p:cNvSpPr>
            <a:spLocks noGrp="1"/>
          </p:cNvSpPr>
          <p:nvPr>
            <p:ph type="title"/>
            <p:custDataLst>
              <p:tags r:id="rId4"/>
            </p:custDataLst>
          </p:nvPr>
        </p:nvSpPr>
        <p:spPr>
          <a:xfrm>
            <a:off x="5628349" y="2901195"/>
            <a:ext cx="6793523" cy="777840"/>
          </a:xfrm>
        </p:spPr>
        <p:txBody>
          <a:bodyPr>
            <a:normAutofit/>
          </a:bodyPr>
          <a:lstStyle/>
          <a:p>
            <a:r>
              <a:rPr lang="en-US" altLang="zh-CN" sz="3200" dirty="0"/>
              <a:t> </a:t>
            </a:r>
            <a:r>
              <a:rPr lang="zh-CN" altLang="en-US" sz="3200" dirty="0"/>
              <a:t>入 金</a:t>
            </a:r>
            <a:endParaRPr lang="zh-CN" sz="3200" dirty="0"/>
          </a:p>
        </p:txBody>
      </p:sp>
    </p:spTree>
    <p:custDataLst>
      <p:tags r:id="rId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1219200" y="274638"/>
            <a:ext cx="6641284" cy="1143000"/>
          </a:xfrm>
        </p:spPr>
        <p:txBody>
          <a:bodyPr/>
          <a:lstStyle/>
          <a:p>
            <a:r>
              <a:rPr lang="zh-CN" altLang="en-US" dirty="0"/>
              <a:t>入金说明：</a:t>
            </a:r>
            <a:endParaRPr lang="zh-CN" altLang="en-US" dirty="0"/>
          </a:p>
        </p:txBody>
      </p:sp>
      <p:sp>
        <p:nvSpPr>
          <p:cNvPr id="5" name="内容占位符 4"/>
          <p:cNvSpPr>
            <a:spLocks noGrp="1"/>
          </p:cNvSpPr>
          <p:nvPr>
            <p:ph sz="quarter" idx="1"/>
            <p:custDataLst>
              <p:tags r:id="rId2"/>
            </p:custDataLst>
          </p:nvPr>
        </p:nvSpPr>
        <p:spPr>
          <a:xfrm>
            <a:off x="1235978" y="1850472"/>
            <a:ext cx="8956646" cy="3946321"/>
          </a:xfrm>
        </p:spPr>
        <p:txBody>
          <a:bodyPr>
            <a:normAutofit/>
          </a:bodyPr>
          <a:lstStyle/>
          <a:p>
            <a:pPr>
              <a:lnSpc>
                <a:spcPct val="150000"/>
              </a:lnSpc>
            </a:pPr>
            <a:r>
              <a:rPr lang="en-US" altLang="zh-CN" sz="2000" b="1" dirty="0" smtClean="0">
                <a:solidFill>
                  <a:schemeClr val="accent1"/>
                </a:solidFill>
                <a:effectLst/>
                <a:latin typeface="+mn-ea"/>
                <a:cs typeface="Times New Roman" panose="02020603050405020304" pitchFamily="18" charset="0"/>
              </a:rPr>
              <a:t>1.</a:t>
            </a:r>
            <a:r>
              <a:rPr lang="en-US" altLang="zh-CN" sz="2000" b="1" dirty="0">
                <a:solidFill>
                  <a:schemeClr val="accent1"/>
                </a:solidFill>
                <a:effectLst/>
                <a:latin typeface="+mn-ea"/>
                <a:cs typeface="Times New Roman" panose="02020603050405020304" pitchFamily="18" charset="0"/>
              </a:rPr>
              <a:t>入金</a:t>
            </a:r>
            <a:r>
              <a:rPr lang="zh-CN" altLang="en-US" sz="2000" b="1" dirty="0">
                <a:solidFill>
                  <a:schemeClr val="accent1"/>
                </a:solidFill>
                <a:effectLst/>
                <a:latin typeface="+mn-ea"/>
                <a:cs typeface="Times New Roman" panose="02020603050405020304" pitchFamily="18" charset="0"/>
              </a:rPr>
              <a:t>时间：周一至周五</a:t>
            </a:r>
            <a:r>
              <a:rPr lang="zh-CN" altLang="en-US" sz="2000" b="1" dirty="0" smtClean="0">
                <a:solidFill>
                  <a:schemeClr val="accent1"/>
                </a:solidFill>
                <a:effectLst/>
                <a:latin typeface="+mn-ea"/>
                <a:cs typeface="Times New Roman" panose="02020603050405020304" pitchFamily="18" charset="0"/>
              </a:rPr>
              <a:t>09:</a:t>
            </a:r>
            <a:r>
              <a:rPr lang="en-US" altLang="zh-CN" sz="2000" b="1" dirty="0" smtClean="0">
                <a:solidFill>
                  <a:schemeClr val="accent1"/>
                </a:solidFill>
                <a:effectLst/>
                <a:latin typeface="+mn-ea"/>
                <a:cs typeface="Times New Roman" panose="02020603050405020304" pitchFamily="18" charset="0"/>
              </a:rPr>
              <a:t>0</a:t>
            </a:r>
            <a:r>
              <a:rPr lang="zh-CN" altLang="en-US" sz="2000" b="1" dirty="0" smtClean="0">
                <a:solidFill>
                  <a:schemeClr val="accent1"/>
                </a:solidFill>
                <a:effectLst/>
                <a:latin typeface="+mn-ea"/>
                <a:cs typeface="Times New Roman" panose="02020603050405020304" pitchFamily="18" charset="0"/>
              </a:rPr>
              <a:t>0</a:t>
            </a:r>
            <a:r>
              <a:rPr lang="zh-CN" altLang="en-US" sz="2000" b="1" dirty="0">
                <a:solidFill>
                  <a:schemeClr val="accent1"/>
                </a:solidFill>
                <a:effectLst/>
                <a:latin typeface="+mn-ea"/>
                <a:cs typeface="Times New Roman" panose="02020603050405020304" pitchFamily="18" charset="0"/>
              </a:rPr>
              <a:t>至2</a:t>
            </a:r>
            <a:r>
              <a:rPr lang="en-US" altLang="zh-CN" sz="2000" b="1" dirty="0">
                <a:solidFill>
                  <a:schemeClr val="accent1"/>
                </a:solidFill>
                <a:effectLst/>
                <a:latin typeface="+mn-ea"/>
                <a:cs typeface="Times New Roman" panose="02020603050405020304" pitchFamily="18" charset="0"/>
              </a:rPr>
              <a:t>1</a:t>
            </a:r>
            <a:r>
              <a:rPr lang="zh-CN" altLang="en-US" sz="2000" b="1" dirty="0">
                <a:solidFill>
                  <a:schemeClr val="accent1"/>
                </a:solidFill>
                <a:effectLst/>
                <a:latin typeface="+mn-ea"/>
                <a:cs typeface="Times New Roman" panose="02020603050405020304" pitchFamily="18" charset="0"/>
              </a:rPr>
              <a:t>:</a:t>
            </a:r>
            <a:r>
              <a:rPr lang="en-US" altLang="zh-CN" sz="2000" b="1" dirty="0">
                <a:solidFill>
                  <a:schemeClr val="accent1"/>
                </a:solidFill>
                <a:effectLst/>
                <a:latin typeface="+mn-ea"/>
                <a:cs typeface="Times New Roman" panose="02020603050405020304" pitchFamily="18" charset="0"/>
              </a:rPr>
              <a:t>0</a:t>
            </a:r>
            <a:r>
              <a:rPr lang="zh-CN" altLang="en-US" sz="2000" b="1" dirty="0">
                <a:solidFill>
                  <a:schemeClr val="accent1"/>
                </a:solidFill>
                <a:effectLst/>
                <a:latin typeface="+mn-ea"/>
                <a:cs typeface="Times New Roman" panose="02020603050405020304" pitchFamily="18" charset="0"/>
              </a:rPr>
              <a:t>0；周六</a:t>
            </a:r>
            <a:r>
              <a:rPr lang="zh-CN" altLang="en-US" sz="2000" b="1" dirty="0" smtClean="0">
                <a:solidFill>
                  <a:schemeClr val="accent1"/>
                </a:solidFill>
                <a:effectLst/>
                <a:latin typeface="+mn-ea"/>
                <a:cs typeface="Times New Roman" panose="02020603050405020304" pitchFamily="18" charset="0"/>
              </a:rPr>
              <a:t>09:</a:t>
            </a:r>
            <a:r>
              <a:rPr lang="en-US" altLang="zh-CN" sz="2000" b="1" dirty="0" smtClean="0">
                <a:solidFill>
                  <a:schemeClr val="accent1"/>
                </a:solidFill>
                <a:effectLst/>
                <a:latin typeface="+mn-ea"/>
                <a:cs typeface="Times New Roman" panose="02020603050405020304" pitchFamily="18" charset="0"/>
              </a:rPr>
              <a:t>00</a:t>
            </a:r>
            <a:r>
              <a:rPr lang="zh-CN" altLang="en-US" sz="2000" b="1" dirty="0" smtClean="0">
                <a:solidFill>
                  <a:schemeClr val="accent1"/>
                </a:solidFill>
                <a:effectLst/>
                <a:latin typeface="+mn-ea"/>
                <a:cs typeface="Times New Roman" panose="02020603050405020304" pitchFamily="18" charset="0"/>
              </a:rPr>
              <a:t>至</a:t>
            </a:r>
            <a:r>
              <a:rPr lang="zh-CN" altLang="en-US" sz="2000" b="1" dirty="0">
                <a:solidFill>
                  <a:schemeClr val="accent1"/>
                </a:solidFill>
                <a:effectLst/>
                <a:latin typeface="+mn-ea"/>
                <a:cs typeface="Times New Roman" panose="02020603050405020304" pitchFamily="18" charset="0"/>
              </a:rPr>
              <a:t>1</a:t>
            </a:r>
            <a:r>
              <a:rPr lang="en-US" altLang="zh-CN" sz="2000" b="1" dirty="0">
                <a:solidFill>
                  <a:schemeClr val="accent1"/>
                </a:solidFill>
                <a:effectLst/>
                <a:latin typeface="+mn-ea"/>
                <a:cs typeface="Times New Roman" panose="02020603050405020304" pitchFamily="18" charset="0"/>
              </a:rPr>
              <a:t>6</a:t>
            </a:r>
            <a:r>
              <a:rPr lang="zh-CN" altLang="en-US" sz="2000" b="1" dirty="0">
                <a:solidFill>
                  <a:schemeClr val="accent1"/>
                </a:solidFill>
                <a:effectLst/>
                <a:latin typeface="+mn-ea"/>
                <a:cs typeface="Times New Roman" panose="02020603050405020304" pitchFamily="18" charset="0"/>
              </a:rPr>
              <a:t>:</a:t>
            </a:r>
            <a:r>
              <a:rPr lang="en-US" altLang="zh-CN" sz="2000" b="1" dirty="0">
                <a:solidFill>
                  <a:schemeClr val="accent1"/>
                </a:solidFill>
                <a:effectLst/>
                <a:latin typeface="+mn-ea"/>
                <a:cs typeface="Times New Roman" panose="02020603050405020304" pitchFamily="18" charset="0"/>
              </a:rPr>
              <a:t>0</a:t>
            </a:r>
            <a:r>
              <a:rPr lang="zh-CN" altLang="en-US" sz="2000" b="1" dirty="0" smtClean="0">
                <a:solidFill>
                  <a:schemeClr val="accent1"/>
                </a:solidFill>
                <a:effectLst/>
                <a:latin typeface="+mn-ea"/>
                <a:cs typeface="Times New Roman" panose="02020603050405020304" pitchFamily="18" charset="0"/>
              </a:rPr>
              <a:t>0，</a:t>
            </a:r>
            <a:r>
              <a:rPr lang="zh-CN" altLang="en-US" sz="2000" b="1" dirty="0">
                <a:solidFill>
                  <a:schemeClr val="accent1"/>
                </a:solidFill>
                <a:effectLst/>
                <a:latin typeface="+mn-ea"/>
                <a:cs typeface="Times New Roman" panose="02020603050405020304" pitchFamily="18" charset="0"/>
              </a:rPr>
              <a:t>在非入金时间内请不要入金；</a:t>
            </a:r>
            <a:endParaRPr lang="zh-CN" altLang="en-US" sz="2000" b="1" dirty="0">
              <a:solidFill>
                <a:schemeClr val="accent1"/>
              </a:solidFill>
              <a:effectLst/>
              <a:latin typeface="+mn-ea"/>
              <a:cs typeface="Times New Roman" panose="02020603050405020304" pitchFamily="18" charset="0"/>
            </a:endParaRPr>
          </a:p>
          <a:p>
            <a:pPr>
              <a:lnSpc>
                <a:spcPct val="150000"/>
              </a:lnSpc>
            </a:pPr>
            <a:r>
              <a:rPr lang="en-US" altLang="zh-CN" sz="2000" b="1" dirty="0" smtClean="0">
                <a:solidFill>
                  <a:schemeClr val="accent1"/>
                </a:solidFill>
                <a:effectLst/>
                <a:latin typeface="+mn-ea"/>
                <a:cs typeface="Times New Roman" panose="02020603050405020304" pitchFamily="18" charset="0"/>
              </a:rPr>
              <a:t>2.</a:t>
            </a:r>
            <a:r>
              <a:rPr lang="zh-CN" altLang="en-US" sz="2000" b="1" dirty="0">
                <a:solidFill>
                  <a:schemeClr val="accent1"/>
                </a:solidFill>
                <a:effectLst/>
                <a:latin typeface="+mn-ea"/>
                <a:cs typeface="Times New Roman" panose="02020603050405020304" pitchFamily="18" charset="0"/>
              </a:rPr>
              <a:t>入金时请用签约绑定的银行卡进行入金。</a:t>
            </a:r>
            <a:endParaRPr lang="zh-CN" altLang="en-US" sz="2000" b="1" dirty="0">
              <a:solidFill>
                <a:schemeClr val="accent1"/>
              </a:solidFill>
              <a:effectLst/>
              <a:latin typeface="+mn-ea"/>
              <a:cs typeface="Times New Roman" panose="02020603050405020304" pitchFamily="18" charset="0"/>
            </a:endParaRPr>
          </a:p>
          <a:p>
            <a:pPr marL="0" indent="0">
              <a:lnSpc>
                <a:spcPct val="150000"/>
              </a:lnSpc>
              <a:buNone/>
            </a:pPr>
            <a:endParaRPr lang="zh-CN" altLang="zh-CN" sz="2000" dirty="0">
              <a:solidFill>
                <a:schemeClr val="accent1"/>
              </a:solidFill>
              <a:effectLst/>
              <a:latin typeface="+mn-ea"/>
              <a:cs typeface="Times New Roman" panose="02020603050405020304" pitchFamily="18" charset="0"/>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3"/>
          <p:cNvSpPr>
            <a:spLocks noGrp="1"/>
          </p:cNvSpPr>
          <p:nvPr>
            <p:custDataLst>
              <p:tags r:id="rId1"/>
            </p:custDataLst>
          </p:nvPr>
        </p:nvSpPr>
        <p:spPr>
          <a:xfrm>
            <a:off x="984884" y="542324"/>
            <a:ext cx="9932671" cy="597535"/>
          </a:xfrm>
          <a:prstGeom prst="rect">
            <a:avLst/>
          </a:prstGeom>
        </p:spPr>
        <p:txBody>
          <a:bodyPr vert="horz" lIns="91440" tIns="45720" rIns="91440" bIns="45720" rtlCol="0">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lnSpc>
                <a:spcPct val="150000"/>
              </a:lnSpc>
            </a:pPr>
            <a:r>
              <a:rPr lang="en-US" altLang="zh-CN" sz="1800" dirty="0" err="1">
                <a:solidFill>
                  <a:schemeClr val="accent1"/>
                </a:solidFill>
                <a:latin typeface="+mn-lt"/>
                <a:ea typeface="+mn-ea"/>
              </a:rPr>
              <a:t>以农行手机银行为例：登陆手机银行，点击转账-账号转账</a:t>
            </a:r>
            <a:r>
              <a:rPr lang="zh-CN" altLang="en-US" sz="1800" dirty="0">
                <a:solidFill>
                  <a:schemeClr val="accent1"/>
                </a:solidFill>
                <a:latin typeface="+mn-lt"/>
                <a:ea typeface="+mn-ea"/>
              </a:rPr>
              <a:t>。如下图：</a:t>
            </a:r>
            <a:endParaRPr lang="en-US" altLang="zh-CN" sz="1800" dirty="0">
              <a:solidFill>
                <a:schemeClr val="accent1"/>
              </a:solidFill>
              <a:latin typeface="+mn-lt"/>
              <a:ea typeface="+mn-ea"/>
            </a:endParaRPr>
          </a:p>
        </p:txBody>
      </p:sp>
      <p:pic>
        <p:nvPicPr>
          <p:cNvPr id="5" name="图片 4"/>
          <p:cNvPicPr/>
          <p:nvPr/>
        </p:nvPicPr>
        <p:blipFill>
          <a:blip r:embed="rId2" cstate="print"/>
          <a:srcRect/>
          <a:stretch>
            <a:fillRect/>
          </a:stretch>
        </p:blipFill>
        <p:spPr bwMode="auto">
          <a:xfrm>
            <a:off x="2302166" y="1039492"/>
            <a:ext cx="3409950" cy="5534025"/>
          </a:xfrm>
          <a:prstGeom prst="rect">
            <a:avLst/>
          </a:prstGeom>
          <a:noFill/>
          <a:ln w="9525">
            <a:noFill/>
            <a:miter lim="800000"/>
            <a:headEnd/>
            <a:tailEnd/>
          </a:ln>
        </p:spPr>
      </p:pic>
      <p:pic>
        <p:nvPicPr>
          <p:cNvPr id="10" name="图片 9"/>
          <p:cNvPicPr/>
          <p:nvPr/>
        </p:nvPicPr>
        <p:blipFill>
          <a:blip r:embed="rId3" cstate="print"/>
          <a:srcRect/>
          <a:stretch>
            <a:fillRect/>
          </a:stretch>
        </p:blipFill>
        <p:spPr bwMode="auto">
          <a:xfrm>
            <a:off x="5935736" y="1050372"/>
            <a:ext cx="3390900" cy="5562600"/>
          </a:xfrm>
          <a:prstGeom prst="rect">
            <a:avLst/>
          </a:prstGeom>
          <a:noFill/>
          <a:ln w="9525">
            <a:noFill/>
            <a:miter lim="800000"/>
            <a:headEnd/>
            <a:tailEnd/>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3"/>
          <p:cNvSpPr>
            <a:spLocks noGrp="1"/>
          </p:cNvSpPr>
          <p:nvPr>
            <p:custDataLst>
              <p:tags r:id="rId1"/>
            </p:custDataLst>
          </p:nvPr>
        </p:nvSpPr>
        <p:spPr>
          <a:xfrm>
            <a:off x="536895" y="352338"/>
            <a:ext cx="11509696" cy="1090568"/>
          </a:xfrm>
          <a:prstGeom prst="rect">
            <a:avLst/>
          </a:prstGeom>
        </p:spPr>
        <p:txBody>
          <a:bodyPr vert="horz" lIns="91440" tIns="45720" rIns="91440" bIns="45720" rtlCol="0">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r>
              <a:rPr lang="en-US" altLang="zh-CN" sz="1800" dirty="0" err="1">
                <a:solidFill>
                  <a:schemeClr val="accent1"/>
                </a:solidFill>
                <a:latin typeface="+mn-lt"/>
                <a:ea typeface="+mn-ea"/>
              </a:rPr>
              <a:t>输入收款方信息和转账金额，收款户名</a:t>
            </a:r>
            <a:r>
              <a:rPr lang="en-US" altLang="zh-CN" sz="1800" dirty="0" smtClean="0">
                <a:solidFill>
                  <a:schemeClr val="accent1"/>
                </a:solidFill>
                <a:latin typeface="+mn-lt"/>
                <a:ea typeface="+mn-ea"/>
              </a:rPr>
              <a:t>：</a:t>
            </a:r>
            <a:r>
              <a:rPr lang="zh-CN" altLang="zh-CN" sz="1800" dirty="0" smtClean="0">
                <a:solidFill>
                  <a:schemeClr val="accent1"/>
                </a:solidFill>
              </a:rPr>
              <a:t>西藏锦绣商品交易中心有限公司</a:t>
            </a:r>
            <a:r>
              <a:rPr lang="en-US" altLang="zh-CN" sz="1800" dirty="0" smtClean="0">
                <a:solidFill>
                  <a:schemeClr val="accent1"/>
                </a:solidFill>
                <a:latin typeface="+mn-lt"/>
                <a:ea typeface="+mn-ea"/>
              </a:rPr>
              <a:t>，</a:t>
            </a:r>
            <a:r>
              <a:rPr lang="en-US" altLang="zh-CN" sz="1800" dirty="0" err="1" smtClean="0">
                <a:solidFill>
                  <a:schemeClr val="accent1"/>
                </a:solidFill>
                <a:latin typeface="+mn-lt"/>
                <a:ea typeface="+mn-ea"/>
              </a:rPr>
              <a:t>收款账号</a:t>
            </a:r>
            <a:r>
              <a:rPr lang="en-US" altLang="zh-CN" sz="1800" dirty="0" smtClean="0">
                <a:solidFill>
                  <a:schemeClr val="accent1"/>
                </a:solidFill>
                <a:latin typeface="+mn-lt"/>
                <a:ea typeface="+mn-ea"/>
              </a:rPr>
              <a:t>：</a:t>
            </a:r>
            <a:r>
              <a:rPr lang="en-US" altLang="zh-CN" sz="1800" dirty="0" smtClean="0">
                <a:solidFill>
                  <a:schemeClr val="accent1"/>
                </a:solidFill>
              </a:rPr>
              <a:t> 5131 0188 0000 32652</a:t>
            </a:r>
            <a:r>
              <a:rPr lang="en-US" altLang="zh-CN" sz="1800" dirty="0" smtClean="0">
                <a:solidFill>
                  <a:schemeClr val="accent1"/>
                </a:solidFill>
                <a:latin typeface="+mn-lt"/>
                <a:ea typeface="+mn-ea"/>
              </a:rPr>
              <a:t>，</a:t>
            </a:r>
            <a:r>
              <a:rPr lang="en-US" altLang="zh-CN" sz="1800" dirty="0">
                <a:solidFill>
                  <a:schemeClr val="accent1"/>
                </a:solidFill>
                <a:latin typeface="+mn-lt"/>
                <a:ea typeface="+mn-ea"/>
              </a:rPr>
              <a:t>收款银行</a:t>
            </a:r>
            <a:r>
              <a:rPr lang="en-US" altLang="zh-CN" sz="1800" dirty="0" smtClean="0">
                <a:solidFill>
                  <a:schemeClr val="accent1"/>
                </a:solidFill>
                <a:latin typeface="+mn-lt"/>
                <a:ea typeface="+mn-ea"/>
              </a:rPr>
              <a:t>：</a:t>
            </a:r>
            <a:r>
              <a:rPr lang="zh-CN" altLang="zh-CN" sz="1800" dirty="0" smtClean="0">
                <a:solidFill>
                  <a:schemeClr val="accent1"/>
                </a:solidFill>
              </a:rPr>
              <a:t>中国光大银行</a:t>
            </a:r>
            <a:r>
              <a:rPr lang="en-US" altLang="zh-CN" sz="1800" dirty="0" smtClean="0">
                <a:solidFill>
                  <a:schemeClr val="accent1"/>
                </a:solidFill>
              </a:rPr>
              <a:t>，</a:t>
            </a:r>
            <a:r>
              <a:rPr lang="en-US" altLang="zh-CN" sz="1800" dirty="0" err="1">
                <a:solidFill>
                  <a:schemeClr val="accent1"/>
                </a:solidFill>
                <a:latin typeface="+mn-lt"/>
                <a:ea typeface="+mn-ea"/>
              </a:rPr>
              <a:t>点击“下一步”转账成功</a:t>
            </a:r>
            <a:r>
              <a:rPr lang="en-US" altLang="zh-CN" sz="1800" dirty="0" smtClean="0">
                <a:solidFill>
                  <a:schemeClr val="accent1"/>
                </a:solidFill>
                <a:latin typeface="+mn-lt"/>
                <a:ea typeface="+mn-ea"/>
              </a:rPr>
              <a:t>。</a:t>
            </a:r>
            <a:r>
              <a:rPr lang="zh-CN" altLang="en-US" sz="1800" dirty="0" smtClean="0">
                <a:solidFill>
                  <a:schemeClr val="accent1"/>
                </a:solidFill>
              </a:rPr>
              <a:t>如</a:t>
            </a:r>
            <a:r>
              <a:rPr lang="zh-CN" altLang="en-US" sz="1800" dirty="0">
                <a:solidFill>
                  <a:schemeClr val="accent1"/>
                </a:solidFill>
              </a:rPr>
              <a:t>下图：</a:t>
            </a:r>
            <a:endParaRPr lang="en-US" altLang="zh-CN" sz="1800" dirty="0">
              <a:solidFill>
                <a:schemeClr val="accent1"/>
              </a:solidFill>
              <a:latin typeface="+mn-lt"/>
              <a:ea typeface="+mn-ea"/>
            </a:endParaRPr>
          </a:p>
        </p:txBody>
      </p:sp>
      <p:pic>
        <p:nvPicPr>
          <p:cNvPr id="4" name="图片 3" descr="D:\Documents\WeChat Files\wxid_b03tbp86t9i822\FileStorage\Temp\1664353654163.png"/>
          <p:cNvPicPr/>
          <p:nvPr/>
        </p:nvPicPr>
        <p:blipFill>
          <a:blip r:embed="rId2" cstate="print"/>
          <a:srcRect/>
          <a:stretch>
            <a:fillRect/>
          </a:stretch>
        </p:blipFill>
        <p:spPr bwMode="auto">
          <a:xfrm>
            <a:off x="4005830" y="1200150"/>
            <a:ext cx="3183535" cy="5469098"/>
          </a:xfrm>
          <a:prstGeom prst="rect">
            <a:avLst/>
          </a:prstGeom>
          <a:noFill/>
          <a:ln w="9525">
            <a:noFill/>
            <a:miter lim="800000"/>
            <a:headEnd/>
            <a:tailEnd/>
          </a:ln>
        </p:spPr>
      </p:pic>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框 2"/>
          <p:cNvSpPr txBox="1">
            <a:spLocks noChangeArrowheads="1"/>
          </p:cNvSpPr>
          <p:nvPr>
            <p:custDataLst>
              <p:tags r:id="rId1"/>
            </p:custDataLst>
          </p:nvPr>
        </p:nvSpPr>
        <p:spPr bwMode="auto">
          <a:xfrm>
            <a:off x="1568449" y="2095232"/>
            <a:ext cx="3843339" cy="239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algn="ctr" eaLnBrk="1" hangingPunct="1">
              <a:spcBef>
                <a:spcPct val="0"/>
              </a:spcBef>
              <a:buClrTx/>
              <a:buSzTx/>
              <a:buFont typeface="Wingdings" panose="05000000000000000000" pitchFamily="2" charset="2"/>
              <a:buNone/>
            </a:pPr>
            <a:r>
              <a:rPr lang="en-US" sz="16600" b="1">
                <a:solidFill>
                  <a:schemeClr val="accent1"/>
                </a:solidFill>
                <a:latin typeface="+mn-lt"/>
                <a:ea typeface="+mn-ea"/>
              </a:rPr>
              <a:t>03</a:t>
            </a:r>
            <a:endParaRPr lang="en-US" sz="16600" b="1">
              <a:solidFill>
                <a:schemeClr val="accent1"/>
              </a:solidFill>
              <a:latin typeface="+mn-lt"/>
              <a:ea typeface="+mn-ea"/>
            </a:endParaRPr>
          </a:p>
        </p:txBody>
      </p:sp>
      <p:cxnSp>
        <p:nvCxnSpPr>
          <p:cNvPr id="10245" name="直接连接符 6"/>
          <p:cNvCxnSpPr>
            <a:cxnSpLocks noChangeShapeType="1"/>
          </p:cNvCxnSpPr>
          <p:nvPr>
            <p:custDataLst>
              <p:tags r:id="rId2"/>
            </p:custDataLst>
          </p:nvPr>
        </p:nvCxnSpPr>
        <p:spPr bwMode="auto">
          <a:xfrm>
            <a:off x="5352541" y="3617098"/>
            <a:ext cx="4608512" cy="0"/>
          </a:xfrm>
          <a:prstGeom prst="line">
            <a:avLst/>
          </a:prstGeom>
          <a:noFill/>
          <a:ln w="12700" cmpd="sng">
            <a:solidFill>
              <a:schemeClr val="bg1">
                <a:lumMod val="85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10246" name="文本框 11"/>
          <p:cNvSpPr txBox="1">
            <a:spLocks noChangeArrowheads="1"/>
          </p:cNvSpPr>
          <p:nvPr>
            <p:custDataLst>
              <p:tags r:id="rId3"/>
            </p:custDataLst>
          </p:nvPr>
        </p:nvSpPr>
        <p:spPr bwMode="auto">
          <a:xfrm>
            <a:off x="1716507" y="3070260"/>
            <a:ext cx="3457392" cy="646331"/>
          </a:xfrm>
          <a:prstGeom prst="rect">
            <a:avLst/>
          </a:prstGeom>
          <a:solidFill>
            <a:schemeClr val="bg1"/>
          </a:solidFill>
          <a:ln>
            <a:noFill/>
          </a:ln>
        </p:spPr>
        <p:txBody>
          <a:bodyPr wrap="square" lIns="0" rIns="0">
            <a:norm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eaLnBrk="1" hangingPunct="1">
              <a:spcBef>
                <a:spcPct val="0"/>
              </a:spcBef>
              <a:buClrTx/>
              <a:buSzTx/>
              <a:buFont typeface="Wingdings" panose="05000000000000000000" pitchFamily="2" charset="2"/>
              <a:buNone/>
            </a:pPr>
            <a:r>
              <a:rPr lang="en-US" sz="3600" b="1">
                <a:solidFill>
                  <a:schemeClr val="accent1"/>
                </a:solidFill>
                <a:latin typeface="+mn-lt"/>
                <a:ea typeface="+mn-ea"/>
              </a:rPr>
              <a:t>    PART THREE</a:t>
            </a:r>
            <a:endParaRPr lang="zh-CN" altLang="en-US" sz="3600" b="1" dirty="0">
              <a:solidFill>
                <a:schemeClr val="accent1"/>
              </a:solidFill>
              <a:latin typeface="+mn-lt"/>
              <a:ea typeface="+mn-ea"/>
            </a:endParaRPr>
          </a:p>
        </p:txBody>
      </p:sp>
      <p:sp>
        <p:nvSpPr>
          <p:cNvPr id="4" name="标题 3"/>
          <p:cNvSpPr>
            <a:spLocks noGrp="1"/>
          </p:cNvSpPr>
          <p:nvPr>
            <p:ph type="title"/>
            <p:custDataLst>
              <p:tags r:id="rId4"/>
            </p:custDataLst>
          </p:nvPr>
        </p:nvSpPr>
        <p:spPr>
          <a:xfrm>
            <a:off x="5628349" y="2901195"/>
            <a:ext cx="6793523" cy="777840"/>
          </a:xfrm>
        </p:spPr>
        <p:txBody>
          <a:bodyPr>
            <a:normAutofit/>
          </a:bodyPr>
          <a:lstStyle/>
          <a:p>
            <a:r>
              <a:rPr lang="en-US" altLang="zh-CN" sz="3200" dirty="0"/>
              <a:t> </a:t>
            </a:r>
            <a:r>
              <a:rPr lang="zh-CN" altLang="en-US" sz="3200" dirty="0"/>
              <a:t>出 金</a:t>
            </a:r>
            <a:endParaRPr lang="zh-CN" sz="3200" dirty="0"/>
          </a:p>
        </p:txBody>
      </p:sp>
    </p:spTree>
    <p:custDataLst>
      <p:tags r:id="rId5"/>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3"/>
          <p:cNvSpPr>
            <a:spLocks noGrp="1"/>
          </p:cNvSpPr>
          <p:nvPr>
            <p:custDataLst>
              <p:tags r:id="rId1"/>
            </p:custDataLst>
          </p:nvPr>
        </p:nvSpPr>
        <p:spPr>
          <a:xfrm>
            <a:off x="662152" y="321577"/>
            <a:ext cx="10941269" cy="989765"/>
          </a:xfrm>
          <a:prstGeom prst="rect">
            <a:avLst/>
          </a:prstGeom>
        </p:spPr>
        <p:txBody>
          <a:bodyPr vert="horz" lIns="91440" tIns="45720" rIns="91440" bIns="45720" rtlCol="0">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r>
              <a:rPr lang="zh-CN" altLang="zh-CN" sz="1800" dirty="0">
                <a:solidFill>
                  <a:schemeClr val="accent1"/>
                </a:solidFill>
                <a:effectLst/>
                <a:latin typeface="Tahoma" panose="020B0604030504040204" pitchFamily="34" charset="0"/>
                <a:ea typeface="微软雅黑" panose="020B0503020204020204" charset="-122"/>
                <a:cs typeface="Times New Roman" panose="02020603050405020304" pitchFamily="18" charset="0"/>
              </a:rPr>
              <a:t>交易客户端</a:t>
            </a:r>
            <a:r>
              <a:rPr lang="en-US" altLang="zh-CN" sz="1800" dirty="0">
                <a:solidFill>
                  <a:schemeClr val="accent1"/>
                </a:solidFill>
                <a:effectLst/>
                <a:latin typeface="Tahoma" panose="020B0604030504040204" pitchFamily="34" charset="0"/>
                <a:ea typeface="微软雅黑" panose="020B0503020204020204" charset="-122"/>
                <a:cs typeface="Times New Roman" panose="02020603050405020304" pitchFamily="18" charset="0"/>
              </a:rPr>
              <a:t>-</a:t>
            </a:r>
            <a:r>
              <a:rPr lang="zh-CN" altLang="zh-CN" sz="1800" dirty="0">
                <a:solidFill>
                  <a:schemeClr val="accent1"/>
                </a:solidFill>
                <a:effectLst/>
                <a:latin typeface="Tahoma" panose="020B0604030504040204" pitchFamily="34" charset="0"/>
                <a:ea typeface="微软雅黑" panose="020B0503020204020204" charset="-122"/>
                <a:cs typeface="Times New Roman" panose="02020603050405020304" pitchFamily="18" charset="0"/>
              </a:rPr>
              <a:t>出入</a:t>
            </a:r>
            <a:r>
              <a:rPr lang="zh-CN" altLang="zh-CN" sz="1800" dirty="0" smtClean="0">
                <a:solidFill>
                  <a:schemeClr val="accent1"/>
                </a:solidFill>
                <a:effectLst/>
                <a:latin typeface="Tahoma" panose="020B0604030504040204" pitchFamily="34" charset="0"/>
                <a:ea typeface="微软雅黑" panose="020B0503020204020204" charset="-122"/>
                <a:cs typeface="Times New Roman" panose="02020603050405020304" pitchFamily="18" charset="0"/>
              </a:rPr>
              <a:t>金</a:t>
            </a:r>
            <a:r>
              <a:rPr lang="en-US" altLang="zh-CN" sz="1800" dirty="0" smtClean="0">
                <a:solidFill>
                  <a:schemeClr val="accent1"/>
                </a:solidFill>
                <a:effectLst/>
                <a:latin typeface="Tahoma" panose="020B0604030504040204" pitchFamily="34" charset="0"/>
                <a:ea typeface="微软雅黑" panose="020B0503020204020204" charset="-122"/>
                <a:cs typeface="Times New Roman" panose="02020603050405020304" pitchFamily="18" charset="0"/>
              </a:rPr>
              <a:t>-</a:t>
            </a:r>
            <a:r>
              <a:rPr lang="zh-CN" altLang="en-US" sz="1800" dirty="0" smtClean="0">
                <a:solidFill>
                  <a:schemeClr val="accent1"/>
                </a:solidFill>
                <a:effectLst/>
                <a:latin typeface="Tahoma" panose="020B0604030504040204" pitchFamily="34" charset="0"/>
                <a:ea typeface="微软雅黑" panose="020B0503020204020204" charset="-122"/>
                <a:cs typeface="Times New Roman" panose="02020603050405020304" pitchFamily="18" charset="0"/>
              </a:rPr>
              <a:t>会跳出来</a:t>
            </a:r>
            <a:r>
              <a:rPr lang="en-US" altLang="zh-CN" sz="1800" dirty="0" smtClean="0">
                <a:solidFill>
                  <a:schemeClr val="accent1"/>
                </a:solidFill>
                <a:effectLst/>
                <a:latin typeface="Tahoma" panose="020B0604030504040204" pitchFamily="34" charset="0"/>
                <a:ea typeface="微软雅黑" panose="020B0503020204020204" charset="-122"/>
                <a:cs typeface="Times New Roman" panose="02020603050405020304" pitchFamily="18" charset="0"/>
              </a:rPr>
              <a:t>-</a:t>
            </a:r>
            <a:r>
              <a:rPr lang="zh-CN" altLang="en-US" sz="1800" dirty="0" smtClean="0">
                <a:solidFill>
                  <a:schemeClr val="accent1"/>
                </a:solidFill>
                <a:effectLst/>
                <a:latin typeface="Tahoma" panose="020B0604030504040204" pitchFamily="34" charset="0"/>
                <a:ea typeface="微软雅黑" panose="020B0503020204020204" charset="-122"/>
                <a:cs typeface="Times New Roman" panose="02020603050405020304" pitchFamily="18" charset="0"/>
              </a:rPr>
              <a:t>资金划转框</a:t>
            </a:r>
            <a:r>
              <a:rPr lang="en-US" altLang="zh-CN" sz="1800" dirty="0" smtClean="0">
                <a:solidFill>
                  <a:schemeClr val="accent1"/>
                </a:solidFill>
                <a:effectLst/>
                <a:latin typeface="Tahoma" panose="020B0604030504040204" pitchFamily="34" charset="0"/>
                <a:ea typeface="微软雅黑" panose="020B0503020204020204" charset="-122"/>
                <a:cs typeface="Times New Roman" panose="02020603050405020304" pitchFamily="18" charset="0"/>
              </a:rPr>
              <a:t>-</a:t>
            </a:r>
            <a:r>
              <a:rPr lang="zh-CN" altLang="en-US" sz="1800" dirty="0" smtClean="0">
                <a:solidFill>
                  <a:schemeClr val="accent1"/>
                </a:solidFill>
                <a:effectLst/>
                <a:latin typeface="Tahoma" panose="020B0604030504040204" pitchFamily="34" charset="0"/>
                <a:ea typeface="微软雅黑" panose="020B0503020204020204" charset="-122"/>
                <a:cs typeface="Times New Roman" panose="02020603050405020304" pitchFamily="18" charset="0"/>
              </a:rPr>
              <a:t>输入交易资金密码</a:t>
            </a:r>
            <a:endParaRPr lang="zh-CN" altLang="zh-CN" sz="1800" dirty="0">
              <a:solidFill>
                <a:schemeClr val="accent1"/>
              </a:solidFill>
              <a:effectLst/>
              <a:latin typeface="Tahoma" panose="020B0604030504040204" pitchFamily="34" charset="0"/>
              <a:ea typeface="微软雅黑" panose="020B0503020204020204" charset="-122"/>
              <a:cs typeface="Times New Roman" panose="02020603050405020304" pitchFamily="18" charset="0"/>
            </a:endParaRPr>
          </a:p>
        </p:txBody>
      </p:sp>
      <p:pic>
        <p:nvPicPr>
          <p:cNvPr id="4" name="图片 3"/>
          <p:cNvPicPr/>
          <p:nvPr/>
        </p:nvPicPr>
        <p:blipFill>
          <a:blip r:embed="rId2" cstate="print"/>
          <a:srcRect/>
          <a:stretch>
            <a:fillRect/>
          </a:stretch>
        </p:blipFill>
        <p:spPr bwMode="auto">
          <a:xfrm>
            <a:off x="1973992" y="1691318"/>
            <a:ext cx="8562579" cy="4474590"/>
          </a:xfrm>
          <a:prstGeom prst="rect">
            <a:avLst/>
          </a:prstGeom>
          <a:noFill/>
          <a:ln w="9525">
            <a:noFill/>
            <a:miter lim="800000"/>
            <a:headEnd/>
            <a:tailEnd/>
          </a:ln>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3791" y="528505"/>
            <a:ext cx="10100343" cy="646331"/>
          </a:xfrm>
          <a:prstGeom prst="rect">
            <a:avLst/>
          </a:prstGeom>
        </p:spPr>
        <p:txBody>
          <a:bodyPr wrap="square">
            <a:spAutoFit/>
          </a:bodyPr>
          <a:lstStyle/>
          <a:p>
            <a:r>
              <a:rPr lang="zh-CN" altLang="en-US" dirty="0" smtClean="0">
                <a:solidFill>
                  <a:schemeClr val="accent1"/>
                </a:solidFill>
                <a:latin typeface="Tahoma" panose="020B0604030504040204" pitchFamily="34" charset="0"/>
                <a:ea typeface="微软雅黑" panose="020B0503020204020204" charset="-122"/>
                <a:cs typeface="Times New Roman" panose="02020603050405020304" pitchFamily="18" charset="0"/>
              </a:rPr>
              <a:t>进入页面</a:t>
            </a:r>
            <a:r>
              <a:rPr lang="en-US" altLang="zh-CN" dirty="0" smtClean="0">
                <a:solidFill>
                  <a:schemeClr val="accent1"/>
                </a:solidFill>
                <a:latin typeface="Tahoma" panose="020B0604030504040204" pitchFamily="34" charset="0"/>
                <a:ea typeface="微软雅黑" panose="020B0503020204020204" charset="-122"/>
                <a:cs typeface="Times New Roman" panose="02020603050405020304" pitchFamily="18" charset="0"/>
              </a:rPr>
              <a:t>-</a:t>
            </a:r>
            <a:r>
              <a:rPr lang="zh-CN" altLang="zh-CN" dirty="0" smtClean="0">
                <a:solidFill>
                  <a:schemeClr val="accent1"/>
                </a:solidFill>
                <a:latin typeface="Tahoma" panose="020B0604030504040204" pitchFamily="34" charset="0"/>
                <a:ea typeface="微软雅黑" panose="020B0503020204020204" charset="-122"/>
                <a:cs typeface="Times New Roman" panose="02020603050405020304" pitchFamily="18" charset="0"/>
              </a:rPr>
              <a:t>资金划转</a:t>
            </a:r>
            <a:r>
              <a:rPr lang="zh-CN" altLang="en-US" dirty="0" smtClean="0">
                <a:solidFill>
                  <a:schemeClr val="accent1"/>
                </a:solidFill>
                <a:latin typeface="Tahoma" panose="020B0604030504040204" pitchFamily="34" charset="0"/>
                <a:ea typeface="微软雅黑" panose="020B0503020204020204" charset="-122"/>
                <a:cs typeface="Times New Roman" panose="02020603050405020304" pitchFamily="18" charset="0"/>
              </a:rPr>
              <a:t>，转账类型选择商转银（出金）</a:t>
            </a:r>
            <a:endParaRPr lang="en-US" altLang="zh-CN" dirty="0" smtClean="0">
              <a:solidFill>
                <a:schemeClr val="accent1"/>
              </a:solidFill>
              <a:latin typeface="Tahoma" panose="020B0604030504040204" pitchFamily="34" charset="0"/>
              <a:ea typeface="微软雅黑" panose="020B0503020204020204" charset="-122"/>
              <a:cs typeface="Times New Roman" panose="02020603050405020304" pitchFamily="18" charset="0"/>
            </a:endParaRPr>
          </a:p>
          <a:p>
            <a:endParaRPr lang="zh-CN" altLang="en-US" dirty="0"/>
          </a:p>
        </p:txBody>
      </p:sp>
      <p:pic>
        <p:nvPicPr>
          <p:cNvPr id="3" name="图片 2"/>
          <p:cNvPicPr/>
          <p:nvPr/>
        </p:nvPicPr>
        <p:blipFill>
          <a:blip r:embed="rId1" cstate="print"/>
          <a:srcRect/>
          <a:stretch>
            <a:fillRect/>
          </a:stretch>
        </p:blipFill>
        <p:spPr bwMode="auto">
          <a:xfrm>
            <a:off x="3534346" y="1590600"/>
            <a:ext cx="5274310" cy="4868036"/>
          </a:xfrm>
          <a:prstGeom prst="rect">
            <a:avLst/>
          </a:prstGeom>
          <a:noFill/>
          <a:ln w="9525">
            <a:noFill/>
            <a:miter lim="800000"/>
            <a:headEnd/>
            <a:tailEnd/>
          </a:ln>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0"/>
          <p:cNvSpPr txBox="1">
            <a:spLocks noChangeArrowheads="1"/>
          </p:cNvSpPr>
          <p:nvPr>
            <p:custDataLst>
              <p:tags r:id="rId1"/>
            </p:custDataLst>
          </p:nvPr>
        </p:nvSpPr>
        <p:spPr bwMode="auto">
          <a:xfrm>
            <a:off x="1485583" y="3083056"/>
            <a:ext cx="24064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defPPr>
              <a:defRPr lang="zh-CN"/>
            </a:defPPr>
            <a:lvl1pPr eaLnBrk="1" hangingPunct="1">
              <a:defRPr sz="4500" b="1">
                <a:solidFill>
                  <a:schemeClr val="accent1"/>
                </a:solidFill>
                <a:latin typeface="+mj-lt"/>
                <a:ea typeface="黑体" panose="02010609060101010101" pitchFamily="49" charset="-122"/>
              </a:defRPr>
            </a:lvl1pPr>
            <a:lvl2pPr marL="742950" indent="-285750">
              <a:defRPr>
                <a:ea typeface="幼圆" panose="02010509060101010101" pitchFamily="49" charset="-122"/>
              </a:defRPr>
            </a:lvl2pPr>
            <a:lvl3pPr marL="1143000" indent="-228600">
              <a:defRPr>
                <a:ea typeface="幼圆" panose="02010509060101010101" pitchFamily="49" charset="-122"/>
              </a:defRPr>
            </a:lvl3pPr>
            <a:lvl4pPr marL="1600200" indent="-228600">
              <a:defRPr>
                <a:ea typeface="幼圆" panose="02010509060101010101" pitchFamily="49" charset="-122"/>
              </a:defRPr>
            </a:lvl4pPr>
            <a:lvl5pPr marL="2057400" indent="-228600">
              <a:defRPr>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ea typeface="幼圆" panose="02010509060101010101" pitchFamily="49" charset="-122"/>
              </a:defRPr>
            </a:lvl9pPr>
          </a:lstStyle>
          <a:p>
            <a:r>
              <a:rPr lang="en-US" altLang="zh-CN" sz="4000">
                <a:ea typeface="+mj-ea"/>
                <a:cs typeface="+mj-cs"/>
              </a:rPr>
              <a:t>    </a:t>
            </a:r>
            <a:r>
              <a:rPr lang="zh-CN" altLang="en-US" sz="4000">
                <a:ea typeface="+mj-ea"/>
                <a:cs typeface="+mj-cs"/>
              </a:rPr>
              <a:t>目录</a:t>
            </a:r>
            <a:endParaRPr lang="zh-CN" altLang="en-US" sz="4000">
              <a:ea typeface="+mj-ea"/>
              <a:cs typeface="+mj-cs"/>
            </a:endParaRPr>
          </a:p>
        </p:txBody>
      </p:sp>
      <p:cxnSp>
        <p:nvCxnSpPr>
          <p:cNvPr id="16" name="直接连接符 15"/>
          <p:cNvCxnSpPr>
            <a:cxnSpLocks noChangeShapeType="1"/>
          </p:cNvCxnSpPr>
          <p:nvPr>
            <p:custDataLst>
              <p:tags r:id="rId2"/>
            </p:custDataLst>
          </p:nvPr>
        </p:nvCxnSpPr>
        <p:spPr bwMode="auto">
          <a:xfrm flipH="1">
            <a:off x="5126992" y="1268095"/>
            <a:ext cx="9525" cy="4706620"/>
          </a:xfrm>
          <a:prstGeom prst="line">
            <a:avLst/>
          </a:prstGeom>
          <a:noFill/>
          <a:ln w="19050" cmpd="sng">
            <a:solidFill>
              <a:schemeClr val="accent1"/>
            </a:solidFill>
            <a:round/>
          </a:ln>
          <a:extLst>
            <a:ext uri="{909E8E84-426E-40DD-AFC4-6F175D3DCCD1}">
              <a14:hiddenFill xmlns:a14="http://schemas.microsoft.com/office/drawing/2010/main">
                <a:noFill/>
              </a14:hiddenFill>
            </a:ext>
          </a:extLst>
        </p:spPr>
      </p:cxnSp>
      <p:sp>
        <p:nvSpPr>
          <p:cNvPr id="19" name="任意多边形 21"/>
          <p:cNvSpPr>
            <a:spLocks noChangeArrowheads="1"/>
          </p:cNvSpPr>
          <p:nvPr>
            <p:custDataLst>
              <p:tags r:id="rId3"/>
            </p:custDataLst>
          </p:nvPr>
        </p:nvSpPr>
        <p:spPr bwMode="auto">
          <a:xfrm>
            <a:off x="4845987" y="1997738"/>
            <a:ext cx="560388" cy="649287"/>
          </a:xfrm>
          <a:custGeom>
            <a:avLst/>
            <a:gdLst>
              <a:gd name="T0" fmla="*/ 282132 w 561608"/>
              <a:gd name="T1" fmla="*/ 0 h 649318"/>
              <a:gd name="T2" fmla="*/ 560345 w 561608"/>
              <a:gd name="T3" fmla="*/ 159704 h 649318"/>
              <a:gd name="T4" fmla="*/ 560345 w 561608"/>
              <a:gd name="T5" fmla="*/ 485658 h 649318"/>
              <a:gd name="T6" fmla="*/ 282132 w 561608"/>
              <a:gd name="T7" fmla="*/ 649288 h 649318"/>
              <a:gd name="T8" fmla="*/ 0 w 561608"/>
              <a:gd name="T9" fmla="*/ 485658 h 649318"/>
              <a:gd name="T10" fmla="*/ 0 w 561608"/>
              <a:gd name="T11" fmla="*/ 159704 h 649318"/>
              <a:gd name="T12" fmla="*/ 0 60000 65536"/>
              <a:gd name="T13" fmla="*/ 0 60000 65536"/>
              <a:gd name="T14" fmla="*/ 0 60000 65536"/>
              <a:gd name="T15" fmla="*/ 0 60000 65536"/>
              <a:gd name="T16" fmla="*/ 0 60000 65536"/>
              <a:gd name="T17" fmla="*/ 0 60000 65536"/>
              <a:gd name="T18" fmla="*/ 0 w 561608"/>
              <a:gd name="T19" fmla="*/ 0 h 649318"/>
              <a:gd name="T20" fmla="*/ 561608 w 561608"/>
              <a:gd name="T21" fmla="*/ 649318 h 649318"/>
            </a:gdLst>
            <a:ahLst/>
            <a:cxnLst>
              <a:cxn ang="T12">
                <a:pos x="T0" y="T1"/>
              </a:cxn>
              <a:cxn ang="T13">
                <a:pos x="T2" y="T3"/>
              </a:cxn>
              <a:cxn ang="T14">
                <a:pos x="T4" y="T5"/>
              </a:cxn>
              <a:cxn ang="T15">
                <a:pos x="T6" y="T7"/>
              </a:cxn>
              <a:cxn ang="T16">
                <a:pos x="T8" y="T9"/>
              </a:cxn>
              <a:cxn ang="T17">
                <a:pos x="T10" y="T11"/>
              </a:cxn>
            </a:cxnLst>
            <a:rect l="T18" t="T19" r="T20" b="T21"/>
            <a:pathLst>
              <a:path w="561608" h="649318">
                <a:moveTo>
                  <a:pt x="282768" y="0"/>
                </a:moveTo>
                <a:lnTo>
                  <a:pt x="561608" y="159711"/>
                </a:lnTo>
                <a:lnTo>
                  <a:pt x="561608" y="485680"/>
                </a:lnTo>
                <a:lnTo>
                  <a:pt x="282768" y="649318"/>
                </a:lnTo>
                <a:lnTo>
                  <a:pt x="0" y="485680"/>
                </a:lnTo>
                <a:lnTo>
                  <a:pt x="0" y="159711"/>
                </a:lnTo>
                <a:lnTo>
                  <a:pt x="282768"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r>
              <a:rPr lang="en-US" sz="3200">
                <a:solidFill>
                  <a:schemeClr val="bg1"/>
                </a:solidFill>
                <a:latin typeface="+mn-lt"/>
                <a:ea typeface="+mn-ea"/>
              </a:rPr>
              <a:t>1</a:t>
            </a:r>
            <a:endParaRPr lang="zh-CN" altLang="en-US" sz="3200">
              <a:solidFill>
                <a:schemeClr val="bg1"/>
              </a:solidFill>
              <a:latin typeface="+mn-lt"/>
              <a:ea typeface="+mn-ea"/>
            </a:endParaRPr>
          </a:p>
        </p:txBody>
      </p:sp>
      <p:sp>
        <p:nvSpPr>
          <p:cNvPr id="20" name="任意多边形 22"/>
          <p:cNvSpPr>
            <a:spLocks noChangeArrowheads="1"/>
          </p:cNvSpPr>
          <p:nvPr>
            <p:custDataLst>
              <p:tags r:id="rId4"/>
            </p:custDataLst>
          </p:nvPr>
        </p:nvSpPr>
        <p:spPr bwMode="auto">
          <a:xfrm>
            <a:off x="4845987" y="3297025"/>
            <a:ext cx="560388" cy="649287"/>
          </a:xfrm>
          <a:custGeom>
            <a:avLst/>
            <a:gdLst>
              <a:gd name="T0" fmla="*/ 282132 w 561608"/>
              <a:gd name="T1" fmla="*/ 0 h 649318"/>
              <a:gd name="T2" fmla="*/ 560345 w 561608"/>
              <a:gd name="T3" fmla="*/ 159704 h 649318"/>
              <a:gd name="T4" fmla="*/ 560345 w 561608"/>
              <a:gd name="T5" fmla="*/ 485658 h 649318"/>
              <a:gd name="T6" fmla="*/ 282132 w 561608"/>
              <a:gd name="T7" fmla="*/ 649288 h 649318"/>
              <a:gd name="T8" fmla="*/ 0 w 561608"/>
              <a:gd name="T9" fmla="*/ 485658 h 649318"/>
              <a:gd name="T10" fmla="*/ 0 w 561608"/>
              <a:gd name="T11" fmla="*/ 159704 h 649318"/>
              <a:gd name="T12" fmla="*/ 0 60000 65536"/>
              <a:gd name="T13" fmla="*/ 0 60000 65536"/>
              <a:gd name="T14" fmla="*/ 0 60000 65536"/>
              <a:gd name="T15" fmla="*/ 0 60000 65536"/>
              <a:gd name="T16" fmla="*/ 0 60000 65536"/>
              <a:gd name="T17" fmla="*/ 0 60000 65536"/>
              <a:gd name="T18" fmla="*/ 0 w 561608"/>
              <a:gd name="T19" fmla="*/ 0 h 649318"/>
              <a:gd name="T20" fmla="*/ 561608 w 561608"/>
              <a:gd name="T21" fmla="*/ 649318 h 649318"/>
            </a:gdLst>
            <a:ahLst/>
            <a:cxnLst>
              <a:cxn ang="T12">
                <a:pos x="T0" y="T1"/>
              </a:cxn>
              <a:cxn ang="T13">
                <a:pos x="T2" y="T3"/>
              </a:cxn>
              <a:cxn ang="T14">
                <a:pos x="T4" y="T5"/>
              </a:cxn>
              <a:cxn ang="T15">
                <a:pos x="T6" y="T7"/>
              </a:cxn>
              <a:cxn ang="T16">
                <a:pos x="T8" y="T9"/>
              </a:cxn>
              <a:cxn ang="T17">
                <a:pos x="T10" y="T11"/>
              </a:cxn>
            </a:cxnLst>
            <a:rect l="T18" t="T19" r="T20" b="T21"/>
            <a:pathLst>
              <a:path w="561608" h="649318">
                <a:moveTo>
                  <a:pt x="282768" y="0"/>
                </a:moveTo>
                <a:lnTo>
                  <a:pt x="561608" y="159711"/>
                </a:lnTo>
                <a:lnTo>
                  <a:pt x="561608" y="485680"/>
                </a:lnTo>
                <a:lnTo>
                  <a:pt x="282768" y="649318"/>
                </a:lnTo>
                <a:lnTo>
                  <a:pt x="0" y="485680"/>
                </a:lnTo>
                <a:lnTo>
                  <a:pt x="0" y="159711"/>
                </a:lnTo>
                <a:lnTo>
                  <a:pt x="282768"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r>
              <a:rPr lang="en-US" sz="3200">
                <a:solidFill>
                  <a:schemeClr val="bg1"/>
                </a:solidFill>
                <a:latin typeface="+mn-lt"/>
                <a:ea typeface="+mn-ea"/>
              </a:rPr>
              <a:t>2</a:t>
            </a:r>
            <a:endParaRPr lang="zh-CN" altLang="en-US" sz="3200">
              <a:solidFill>
                <a:schemeClr val="bg1"/>
              </a:solidFill>
              <a:latin typeface="+mn-lt"/>
              <a:ea typeface="+mn-ea"/>
            </a:endParaRPr>
          </a:p>
        </p:txBody>
      </p:sp>
      <p:sp>
        <p:nvSpPr>
          <p:cNvPr id="21" name="任意多边形 22"/>
          <p:cNvSpPr>
            <a:spLocks noChangeArrowheads="1"/>
          </p:cNvSpPr>
          <p:nvPr>
            <p:custDataLst>
              <p:tags r:id="rId5"/>
            </p:custDataLst>
          </p:nvPr>
        </p:nvSpPr>
        <p:spPr bwMode="auto">
          <a:xfrm>
            <a:off x="4845987" y="4504823"/>
            <a:ext cx="560388" cy="649287"/>
          </a:xfrm>
          <a:custGeom>
            <a:avLst/>
            <a:gdLst>
              <a:gd name="T0" fmla="*/ 282132 w 561608"/>
              <a:gd name="T1" fmla="*/ 0 h 649318"/>
              <a:gd name="T2" fmla="*/ 560345 w 561608"/>
              <a:gd name="T3" fmla="*/ 159704 h 649318"/>
              <a:gd name="T4" fmla="*/ 560345 w 561608"/>
              <a:gd name="T5" fmla="*/ 485658 h 649318"/>
              <a:gd name="T6" fmla="*/ 282132 w 561608"/>
              <a:gd name="T7" fmla="*/ 649288 h 649318"/>
              <a:gd name="T8" fmla="*/ 0 w 561608"/>
              <a:gd name="T9" fmla="*/ 485658 h 649318"/>
              <a:gd name="T10" fmla="*/ 0 w 561608"/>
              <a:gd name="T11" fmla="*/ 159704 h 649318"/>
              <a:gd name="T12" fmla="*/ 0 60000 65536"/>
              <a:gd name="T13" fmla="*/ 0 60000 65536"/>
              <a:gd name="T14" fmla="*/ 0 60000 65536"/>
              <a:gd name="T15" fmla="*/ 0 60000 65536"/>
              <a:gd name="T16" fmla="*/ 0 60000 65536"/>
              <a:gd name="T17" fmla="*/ 0 60000 65536"/>
              <a:gd name="T18" fmla="*/ 0 w 561608"/>
              <a:gd name="T19" fmla="*/ 0 h 649318"/>
              <a:gd name="T20" fmla="*/ 561608 w 561608"/>
              <a:gd name="T21" fmla="*/ 649318 h 649318"/>
            </a:gdLst>
            <a:ahLst/>
            <a:cxnLst>
              <a:cxn ang="T12">
                <a:pos x="T0" y="T1"/>
              </a:cxn>
              <a:cxn ang="T13">
                <a:pos x="T2" y="T3"/>
              </a:cxn>
              <a:cxn ang="T14">
                <a:pos x="T4" y="T5"/>
              </a:cxn>
              <a:cxn ang="T15">
                <a:pos x="T6" y="T7"/>
              </a:cxn>
              <a:cxn ang="T16">
                <a:pos x="T8" y="T9"/>
              </a:cxn>
              <a:cxn ang="T17">
                <a:pos x="T10" y="T11"/>
              </a:cxn>
            </a:cxnLst>
            <a:rect l="T18" t="T19" r="T20" b="T21"/>
            <a:pathLst>
              <a:path w="561608" h="649318">
                <a:moveTo>
                  <a:pt x="282768" y="0"/>
                </a:moveTo>
                <a:lnTo>
                  <a:pt x="561608" y="159711"/>
                </a:lnTo>
                <a:lnTo>
                  <a:pt x="561608" y="485680"/>
                </a:lnTo>
                <a:lnTo>
                  <a:pt x="282768" y="649318"/>
                </a:lnTo>
                <a:lnTo>
                  <a:pt x="0" y="485680"/>
                </a:lnTo>
                <a:lnTo>
                  <a:pt x="0" y="159711"/>
                </a:lnTo>
                <a:lnTo>
                  <a:pt x="282768"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r>
              <a:rPr lang="en-US" altLang="zh-CN" sz="3200">
                <a:solidFill>
                  <a:schemeClr val="bg1"/>
                </a:solidFill>
                <a:latin typeface="+mn-lt"/>
                <a:ea typeface="+mn-ea"/>
              </a:rPr>
              <a:t>3</a:t>
            </a:r>
            <a:endParaRPr lang="en-US" altLang="zh-CN" sz="3200">
              <a:solidFill>
                <a:schemeClr val="bg1"/>
              </a:solidFill>
              <a:latin typeface="+mn-lt"/>
              <a:ea typeface="+mn-ea"/>
            </a:endParaRPr>
          </a:p>
        </p:txBody>
      </p:sp>
      <p:sp>
        <p:nvSpPr>
          <p:cNvPr id="22" name="文本框 21"/>
          <p:cNvSpPr txBox="1">
            <a:spLocks noChangeArrowheads="1"/>
          </p:cNvSpPr>
          <p:nvPr>
            <p:custDataLst>
              <p:tags r:id="rId6"/>
            </p:custDataLst>
          </p:nvPr>
        </p:nvSpPr>
        <p:spPr bwMode="auto">
          <a:xfrm>
            <a:off x="5702921" y="2122195"/>
            <a:ext cx="43959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a:spcBef>
                <a:spcPct val="0"/>
              </a:spcBef>
              <a:buClrTx/>
              <a:buSzTx/>
              <a:buNone/>
            </a:pPr>
            <a:r>
              <a:rPr lang="zh-CN" altLang="en-US" sz="3200" dirty="0">
                <a:solidFill>
                  <a:schemeClr val="accent1"/>
                </a:solidFill>
                <a:latin typeface="+mn-lt"/>
                <a:ea typeface="+mn-ea"/>
              </a:rPr>
              <a:t>签  约</a:t>
            </a:r>
            <a:endParaRPr lang="zh-CN" altLang="zh-CN" sz="3200" dirty="0">
              <a:solidFill>
                <a:schemeClr val="accent1"/>
              </a:solidFill>
              <a:latin typeface="+mn-lt"/>
              <a:ea typeface="+mn-ea"/>
            </a:endParaRPr>
          </a:p>
        </p:txBody>
      </p:sp>
      <p:sp>
        <p:nvSpPr>
          <p:cNvPr id="23" name="文本框 17"/>
          <p:cNvSpPr txBox="1">
            <a:spLocks noChangeArrowheads="1"/>
          </p:cNvSpPr>
          <p:nvPr>
            <p:custDataLst>
              <p:tags r:id="rId7"/>
            </p:custDataLst>
          </p:nvPr>
        </p:nvSpPr>
        <p:spPr bwMode="auto">
          <a:xfrm>
            <a:off x="5702921" y="3390999"/>
            <a:ext cx="43959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a:spcBef>
                <a:spcPct val="0"/>
              </a:spcBef>
              <a:buClrTx/>
              <a:buSzTx/>
              <a:buNone/>
            </a:pPr>
            <a:r>
              <a:rPr lang="zh-CN" altLang="en-US" sz="3200" dirty="0">
                <a:solidFill>
                  <a:schemeClr val="accent1"/>
                </a:solidFill>
                <a:latin typeface="+mn-lt"/>
                <a:ea typeface="+mn-ea"/>
              </a:rPr>
              <a:t>入  金</a:t>
            </a:r>
            <a:endParaRPr lang="zh-CN" altLang="zh-CN" sz="3200" dirty="0">
              <a:solidFill>
                <a:schemeClr val="accent1"/>
              </a:solidFill>
              <a:latin typeface="+mn-lt"/>
              <a:ea typeface="+mn-ea"/>
            </a:endParaRPr>
          </a:p>
        </p:txBody>
      </p:sp>
      <p:sp>
        <p:nvSpPr>
          <p:cNvPr id="24" name="文本框 17"/>
          <p:cNvSpPr txBox="1">
            <a:spLocks noChangeArrowheads="1"/>
          </p:cNvSpPr>
          <p:nvPr>
            <p:custDataLst>
              <p:tags r:id="rId8"/>
            </p:custDataLst>
          </p:nvPr>
        </p:nvSpPr>
        <p:spPr bwMode="auto">
          <a:xfrm>
            <a:off x="5702921" y="4562574"/>
            <a:ext cx="43959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a:spcBef>
                <a:spcPct val="0"/>
              </a:spcBef>
              <a:buClrTx/>
              <a:buSzTx/>
              <a:buNone/>
            </a:pPr>
            <a:r>
              <a:rPr lang="zh-CN" altLang="zh-CN" sz="3200" dirty="0">
                <a:solidFill>
                  <a:schemeClr val="accent1"/>
                </a:solidFill>
                <a:latin typeface="+mn-lt"/>
                <a:ea typeface="+mn-ea"/>
              </a:rPr>
              <a:t>出</a:t>
            </a:r>
            <a:r>
              <a:rPr lang="en-US" altLang="zh-CN" sz="3200" dirty="0">
                <a:solidFill>
                  <a:schemeClr val="accent1"/>
                </a:solidFill>
                <a:latin typeface="+mn-lt"/>
                <a:ea typeface="+mn-ea"/>
              </a:rPr>
              <a:t> </a:t>
            </a:r>
            <a:r>
              <a:rPr lang="zh-CN" altLang="zh-CN" sz="3200" dirty="0">
                <a:solidFill>
                  <a:schemeClr val="accent1"/>
                </a:solidFill>
                <a:latin typeface="+mn-lt"/>
                <a:ea typeface="+mn-ea"/>
              </a:rPr>
              <a:t>金</a:t>
            </a:r>
            <a:endParaRPr lang="zh-CN" altLang="zh-CN" sz="3200" dirty="0">
              <a:solidFill>
                <a:schemeClr val="accent1"/>
              </a:solidFill>
              <a:latin typeface="+mn-lt"/>
              <a:ea typeface="+mn-ea"/>
            </a:endParaRPr>
          </a:p>
        </p:txBody>
      </p:sp>
    </p:spTree>
    <p:custDataLst>
      <p:tags r:id="rId9"/>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3"/>
          <p:cNvSpPr>
            <a:spLocks noGrp="1"/>
          </p:cNvSpPr>
          <p:nvPr>
            <p:custDataLst>
              <p:tags r:id="rId1"/>
            </p:custDataLst>
          </p:nvPr>
        </p:nvSpPr>
        <p:spPr>
          <a:xfrm>
            <a:off x="834872" y="475243"/>
            <a:ext cx="10941269" cy="989765"/>
          </a:xfrm>
          <a:prstGeom prst="rect">
            <a:avLst/>
          </a:prstGeom>
        </p:spPr>
        <p:txBody>
          <a:bodyPr vert="horz" lIns="91440" tIns="45720" rIns="91440" bIns="45720" rtlCol="0">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r>
              <a:rPr lang="zh-CN" altLang="en-US" sz="1800" dirty="0">
                <a:solidFill>
                  <a:schemeClr val="accent1"/>
                </a:solidFill>
                <a:latin typeface="Tahoma" panose="020B0604030504040204" pitchFamily="34" charset="0"/>
                <a:ea typeface="微软雅黑" panose="020B0503020204020204" charset="-122"/>
                <a:cs typeface="Times New Roman" panose="02020603050405020304" pitchFamily="18" charset="0"/>
              </a:rPr>
              <a:t>出金成功：“资金申请已成功发出，等待审核”点</a:t>
            </a:r>
            <a:r>
              <a:rPr lang="zh-CN" altLang="en-US" sz="1800" dirty="0" smtClean="0">
                <a:solidFill>
                  <a:schemeClr val="accent1"/>
                </a:solidFill>
                <a:latin typeface="Tahoma" panose="020B0604030504040204" pitchFamily="34" charset="0"/>
                <a:ea typeface="微软雅黑" panose="020B0503020204020204" charset="-122"/>
                <a:cs typeface="Times New Roman" panose="02020603050405020304" pitchFamily="18" charset="0"/>
              </a:rPr>
              <a:t>“提交”</a:t>
            </a:r>
            <a:r>
              <a:rPr lang="zh-CN" altLang="en-US" sz="1800" dirty="0">
                <a:solidFill>
                  <a:schemeClr val="accent1"/>
                </a:solidFill>
                <a:latin typeface="Tahoma" panose="020B0604030504040204" pitchFamily="34" charset="0"/>
                <a:ea typeface="微软雅黑" panose="020B0503020204020204" charset="-122"/>
                <a:cs typeface="Times New Roman" panose="02020603050405020304" pitchFamily="18" charset="0"/>
              </a:rPr>
              <a:t>出金提交成功。</a:t>
            </a:r>
            <a:endParaRPr lang="zh-CN" altLang="zh-CN" sz="1800" dirty="0">
              <a:solidFill>
                <a:schemeClr val="accent1"/>
              </a:solidFill>
              <a:effectLst/>
              <a:latin typeface="Tahoma" panose="020B0604030504040204" pitchFamily="34" charset="0"/>
              <a:ea typeface="微软雅黑" panose="020B0503020204020204" charset="-122"/>
              <a:cs typeface="Times New Roman" panose="02020603050405020304" pitchFamily="18" charset="0"/>
            </a:endParaRPr>
          </a:p>
        </p:txBody>
      </p:sp>
      <p:pic>
        <p:nvPicPr>
          <p:cNvPr id="5" name="图片 4"/>
          <p:cNvPicPr/>
          <p:nvPr/>
        </p:nvPicPr>
        <p:blipFill>
          <a:blip r:embed="rId2" cstate="print"/>
          <a:srcRect/>
          <a:stretch>
            <a:fillRect/>
          </a:stretch>
        </p:blipFill>
        <p:spPr bwMode="auto">
          <a:xfrm>
            <a:off x="3232343" y="1206717"/>
            <a:ext cx="5274310" cy="4897574"/>
          </a:xfrm>
          <a:prstGeom prst="rect">
            <a:avLst/>
          </a:prstGeom>
          <a:noFill/>
          <a:ln w="9525">
            <a:noFill/>
            <a:miter lim="800000"/>
            <a:headEnd/>
            <a:tailEnd/>
          </a:ln>
        </p:spPr>
      </p:pic>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01.jpg"/>
          <p:cNvPicPr>
            <a:picLocks noChangeAspect="1" noChangeArrowheads="1"/>
          </p:cNvPicPr>
          <p:nvPr/>
        </p:nvPicPr>
        <p:blipFill>
          <a:blip r:embed="rId1" cstate="print"/>
          <a:srcRect/>
          <a:stretch>
            <a:fillRect/>
          </a:stretch>
        </p:blipFill>
        <p:spPr bwMode="auto">
          <a:xfrm>
            <a:off x="0" y="0"/>
            <a:ext cx="13033904" cy="6996517"/>
          </a:xfrm>
          <a:prstGeom prst="rect">
            <a:avLst/>
          </a:prstGeom>
          <a:noFill/>
        </p:spPr>
      </p:pic>
      <p:sp>
        <p:nvSpPr>
          <p:cNvPr id="2" name="标题 1"/>
          <p:cNvSpPr>
            <a:spLocks noGrp="1"/>
          </p:cNvSpPr>
          <p:nvPr>
            <p:ph type="title"/>
            <p:custDataLst>
              <p:tags r:id="rId2"/>
            </p:custDataLst>
          </p:nvPr>
        </p:nvSpPr>
        <p:spPr>
          <a:xfrm>
            <a:off x="3528038" y="5249333"/>
            <a:ext cx="4753761" cy="1056713"/>
          </a:xfrm>
        </p:spPr>
        <p:txBody>
          <a:bodyPr/>
          <a:lstStyle/>
          <a:p>
            <a:pPr algn="ctr"/>
            <a:r>
              <a:rPr lang="zh-CN" altLang="en-US" b="1" dirty="0" smtClean="0">
                <a:solidFill>
                  <a:schemeClr val="accent1"/>
                </a:solidFill>
                <a:latin typeface="+mj-ea"/>
              </a:rPr>
              <a:t>感   谢   观   看</a:t>
            </a:r>
            <a:endParaRPr lang="en-US" altLang="zh-CN" b="1" dirty="0">
              <a:solidFill>
                <a:schemeClr val="accent1"/>
              </a:solidFill>
              <a:latin typeface="+mj-ea"/>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框 2"/>
          <p:cNvSpPr txBox="1">
            <a:spLocks noChangeArrowheads="1"/>
          </p:cNvSpPr>
          <p:nvPr>
            <p:custDataLst>
              <p:tags r:id="rId1"/>
            </p:custDataLst>
          </p:nvPr>
        </p:nvSpPr>
        <p:spPr bwMode="auto">
          <a:xfrm>
            <a:off x="1568449" y="2095232"/>
            <a:ext cx="3843339" cy="239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algn="ctr" eaLnBrk="1" hangingPunct="1">
              <a:spcBef>
                <a:spcPct val="0"/>
              </a:spcBef>
              <a:buClrTx/>
              <a:buSzTx/>
              <a:buFont typeface="Wingdings" panose="05000000000000000000" pitchFamily="2" charset="2"/>
              <a:buNone/>
            </a:pPr>
            <a:r>
              <a:rPr lang="en-US" sz="16600" b="1">
                <a:solidFill>
                  <a:schemeClr val="accent1"/>
                </a:solidFill>
                <a:latin typeface="+mn-lt"/>
                <a:ea typeface="+mn-ea"/>
              </a:rPr>
              <a:t>01</a:t>
            </a:r>
            <a:endParaRPr lang="en-US" sz="16600" b="1">
              <a:solidFill>
                <a:schemeClr val="accent1"/>
              </a:solidFill>
              <a:latin typeface="+mn-lt"/>
              <a:ea typeface="+mn-ea"/>
            </a:endParaRPr>
          </a:p>
        </p:txBody>
      </p:sp>
      <p:cxnSp>
        <p:nvCxnSpPr>
          <p:cNvPr id="10245" name="直接连接符 6"/>
          <p:cNvCxnSpPr>
            <a:cxnSpLocks noChangeShapeType="1"/>
          </p:cNvCxnSpPr>
          <p:nvPr>
            <p:custDataLst>
              <p:tags r:id="rId2"/>
            </p:custDataLst>
          </p:nvPr>
        </p:nvCxnSpPr>
        <p:spPr bwMode="auto">
          <a:xfrm>
            <a:off x="5352541" y="3617098"/>
            <a:ext cx="4608512" cy="0"/>
          </a:xfrm>
          <a:prstGeom prst="line">
            <a:avLst/>
          </a:prstGeom>
          <a:noFill/>
          <a:ln w="12700" cmpd="sng">
            <a:solidFill>
              <a:schemeClr val="bg1">
                <a:lumMod val="85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10246" name="文本框 11"/>
          <p:cNvSpPr txBox="1">
            <a:spLocks noChangeArrowheads="1"/>
          </p:cNvSpPr>
          <p:nvPr>
            <p:custDataLst>
              <p:tags r:id="rId3"/>
            </p:custDataLst>
          </p:nvPr>
        </p:nvSpPr>
        <p:spPr bwMode="auto">
          <a:xfrm>
            <a:off x="1716507" y="3070260"/>
            <a:ext cx="3457392" cy="646331"/>
          </a:xfrm>
          <a:prstGeom prst="rect">
            <a:avLst/>
          </a:prstGeom>
          <a:solidFill>
            <a:schemeClr val="bg1"/>
          </a:solidFill>
          <a:ln>
            <a:noFill/>
          </a:ln>
        </p:spPr>
        <p:txBody>
          <a:bodyPr wrap="square" lIns="0" rIns="0">
            <a:normAutofit/>
          </a:bodyPr>
          <a:lstStyle>
            <a:lvl1pPr>
              <a:lnSpc>
                <a:spcPct val="90000"/>
              </a:lnSpc>
              <a:spcBef>
                <a:spcPts val="1800"/>
              </a:spcBef>
              <a:buClr>
                <a:schemeClr val="accent1"/>
              </a:buClr>
              <a:buSzPct val="80000"/>
              <a:buFont typeface="Wingdings" panose="05000000000000000000" pitchFamily="2" charset="2"/>
              <a:buChar char="±"/>
              <a:defRPr sz="2000">
                <a:solidFill>
                  <a:schemeClr val="accent2"/>
                </a:solidFill>
                <a:latin typeface="Arial" panose="020B0604020202020204" pitchFamily="34" charset="0"/>
                <a:ea typeface="黑体" panose="02010609060101010101" pitchFamily="49" charset="-122"/>
              </a:defRPr>
            </a:lvl1pPr>
            <a:lvl2pPr marL="742950" indent="-285750">
              <a:lnSpc>
                <a:spcPct val="130000"/>
              </a:lnSpc>
              <a:buFont typeface="Calibri" panose="020F0502020204030204" charset="0"/>
              <a:buChar char=" "/>
              <a:defRPr sz="16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Calibri" panose="020F0502020204030204" charset="0"/>
              <a:buChar char="•"/>
              <a:defRPr sz="2000">
                <a:solidFill>
                  <a:srgbClr val="7F7F7F"/>
                </a:solidFill>
                <a:latin typeface="Arial" panose="020B0604020202020204" pitchFamily="34" charset="0"/>
                <a:ea typeface="幼圆" panose="02010509060101010101" pitchFamily="49" charset="-122"/>
              </a:defRPr>
            </a:lvl3pPr>
            <a:lvl4pPr marL="16002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4pPr>
            <a:lvl5pPr marL="2057400" indent="-228600">
              <a:lnSpc>
                <a:spcPct val="90000"/>
              </a:lnSpc>
              <a:spcBef>
                <a:spcPts val="500"/>
              </a:spcBef>
              <a:buFont typeface="Calibri" panose="020F0502020204030204" charset="0"/>
              <a:buChar char="•"/>
              <a:defRPr>
                <a:solidFill>
                  <a:srgbClr val="7F7F7F"/>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Calibri" panose="020F0502020204030204" charset="0"/>
              <a:buChar char="•"/>
              <a:defRPr>
                <a:solidFill>
                  <a:srgbClr val="7F7F7F"/>
                </a:solidFill>
                <a:latin typeface="Arial" panose="020B0604020202020204" pitchFamily="34" charset="0"/>
                <a:ea typeface="幼圆" panose="02010509060101010101" pitchFamily="49" charset="-122"/>
              </a:defRPr>
            </a:lvl9pPr>
          </a:lstStyle>
          <a:p>
            <a:pPr eaLnBrk="1" hangingPunct="1">
              <a:spcBef>
                <a:spcPct val="0"/>
              </a:spcBef>
              <a:buClrTx/>
              <a:buSzTx/>
              <a:buFont typeface="Wingdings" panose="05000000000000000000" pitchFamily="2" charset="2"/>
              <a:buNone/>
            </a:pPr>
            <a:r>
              <a:rPr lang="en-US" sz="3600" b="1">
                <a:solidFill>
                  <a:schemeClr val="accent1"/>
                </a:solidFill>
                <a:latin typeface="+mn-lt"/>
                <a:ea typeface="+mn-ea"/>
              </a:rPr>
              <a:t>    PART ONE</a:t>
            </a:r>
            <a:endParaRPr lang="zh-CN" altLang="en-US" sz="3600" b="1" dirty="0">
              <a:solidFill>
                <a:schemeClr val="accent1"/>
              </a:solidFill>
              <a:latin typeface="+mn-lt"/>
              <a:ea typeface="+mn-ea"/>
            </a:endParaRPr>
          </a:p>
        </p:txBody>
      </p:sp>
      <p:sp>
        <p:nvSpPr>
          <p:cNvPr id="4" name="标题 3"/>
          <p:cNvSpPr>
            <a:spLocks noGrp="1"/>
          </p:cNvSpPr>
          <p:nvPr>
            <p:ph type="title"/>
            <p:custDataLst>
              <p:tags r:id="rId4"/>
            </p:custDataLst>
          </p:nvPr>
        </p:nvSpPr>
        <p:spPr>
          <a:xfrm>
            <a:off x="5628349" y="2901195"/>
            <a:ext cx="6793523" cy="777840"/>
          </a:xfrm>
        </p:spPr>
        <p:txBody>
          <a:bodyPr>
            <a:normAutofit/>
          </a:bodyPr>
          <a:lstStyle/>
          <a:p>
            <a:r>
              <a:rPr lang="en-US" altLang="zh-CN" sz="3200" dirty="0"/>
              <a:t> </a:t>
            </a:r>
            <a:r>
              <a:rPr lang="zh-CN" altLang="en-US" sz="3200" dirty="0"/>
              <a:t>签 约</a:t>
            </a:r>
            <a:endParaRPr lang="zh-CN" sz="3200" dirty="0"/>
          </a:p>
        </p:txBody>
      </p:sp>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dirty="0">
                <a:solidFill>
                  <a:schemeClr val="accent1"/>
                </a:solidFill>
              </a:rPr>
              <a:t>签约前准备</a:t>
            </a:r>
            <a:endParaRPr lang="zh-CN" altLang="en-US" dirty="0">
              <a:solidFill>
                <a:schemeClr val="accent1"/>
              </a:solidFill>
            </a:endParaRPr>
          </a:p>
        </p:txBody>
      </p:sp>
      <p:sp>
        <p:nvSpPr>
          <p:cNvPr id="5" name="内容占位符 4"/>
          <p:cNvSpPr>
            <a:spLocks noGrp="1"/>
          </p:cNvSpPr>
          <p:nvPr>
            <p:ph sz="quarter" idx="1"/>
            <p:custDataLst>
              <p:tags r:id="rId2"/>
            </p:custDataLst>
          </p:nvPr>
        </p:nvSpPr>
        <p:spPr/>
        <p:txBody>
          <a:bodyPr/>
          <a:lstStyle/>
          <a:p>
            <a:pPr>
              <a:lnSpc>
                <a:spcPct val="150000"/>
              </a:lnSpc>
            </a:pPr>
            <a:r>
              <a:rPr lang="zh-CN" altLang="en-US" dirty="0">
                <a:solidFill>
                  <a:schemeClr val="accent1"/>
                </a:solidFill>
              </a:rPr>
              <a:t>需准备一张已开通网银或者手机银行的银行卡；</a:t>
            </a:r>
            <a:endParaRPr lang="zh-CN" altLang="en-US" dirty="0">
              <a:solidFill>
                <a:schemeClr val="accent1"/>
              </a:solidFill>
            </a:endParaRPr>
          </a:p>
          <a:p>
            <a:pPr>
              <a:lnSpc>
                <a:spcPct val="150000"/>
              </a:lnSpc>
            </a:pPr>
            <a:r>
              <a:rPr lang="zh-CN" altLang="en-US" dirty="0">
                <a:solidFill>
                  <a:schemeClr val="accent1"/>
                </a:solidFill>
              </a:rPr>
              <a:t>开户用手机号与银行卡开通电子支付或无卡支付时预留的手机号必须一致。</a:t>
            </a:r>
            <a:endParaRPr lang="zh-CN" altLang="en-US" dirty="0">
              <a:solidFill>
                <a:schemeClr val="accent1"/>
              </a:solidFill>
            </a:endParaRPr>
          </a:p>
          <a:p>
            <a:pPr>
              <a:lnSpc>
                <a:spcPct val="150000"/>
              </a:lnSpc>
            </a:pPr>
            <a:r>
              <a:rPr lang="zh-CN" altLang="en-US" b="1" dirty="0">
                <a:solidFill>
                  <a:schemeClr val="accent1"/>
                </a:solidFill>
              </a:rPr>
              <a:t>注：银行卡必须是交易商本人的一类储蓄卡或借记卡（信用卡和借贷款均不可使用）。</a:t>
            </a:r>
            <a:endParaRPr lang="zh-CN" altLang="en-US" b="1" dirty="0">
              <a:solidFill>
                <a:schemeClr val="accent1"/>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3"/>
          <p:cNvSpPr>
            <a:spLocks noGrp="1"/>
          </p:cNvSpPr>
          <p:nvPr>
            <p:custDataLst>
              <p:tags r:id="rId1"/>
            </p:custDataLst>
          </p:nvPr>
        </p:nvSpPr>
        <p:spPr>
          <a:xfrm>
            <a:off x="798200" y="321945"/>
            <a:ext cx="10594975" cy="1124585"/>
          </a:xfrm>
          <a:prstGeom prst="rect">
            <a:avLst/>
          </a:prstGeom>
        </p:spPr>
        <p:txBody>
          <a:bodyPr vert="horz" lIns="91440" tIns="45720" rIns="91440" bIns="45720" rtlCol="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lnSpc>
                <a:spcPct val="150000"/>
              </a:lnSpc>
            </a:pPr>
            <a:r>
              <a:rPr lang="zh-CN" altLang="en-US" dirty="0">
                <a:solidFill>
                  <a:schemeClr val="accent1"/>
                </a:solidFill>
                <a:latin typeface="+mn-lt"/>
                <a:ea typeface="+mn-ea"/>
              </a:rPr>
              <a:t>电脑端签约</a:t>
            </a:r>
            <a:endParaRPr lang="en-US" altLang="zh-CN" dirty="0">
              <a:solidFill>
                <a:schemeClr val="accent1"/>
              </a:solidFill>
              <a:latin typeface="+mn-lt"/>
              <a:ea typeface="+mn-ea"/>
            </a:endParaRPr>
          </a:p>
          <a:p>
            <a:pPr lvl="0">
              <a:lnSpc>
                <a:spcPct val="150000"/>
              </a:lnSpc>
            </a:pPr>
            <a:r>
              <a:rPr lang="en-US" altLang="zh-CN" dirty="0">
                <a:solidFill>
                  <a:schemeClr val="accent1"/>
                </a:solidFill>
                <a:latin typeface="+mn-lt"/>
                <a:ea typeface="+mn-ea"/>
              </a:rPr>
              <a:t>1.</a:t>
            </a:r>
            <a:r>
              <a:rPr lang="zh-CN" altLang="en-US" dirty="0">
                <a:solidFill>
                  <a:schemeClr val="accent1"/>
                </a:solidFill>
                <a:latin typeface="+mn-lt"/>
                <a:ea typeface="+mn-ea"/>
              </a:rPr>
              <a:t>登陆：打开交易客户端，输入账号和密码，点击</a:t>
            </a:r>
            <a:r>
              <a:rPr lang="en-US" altLang="zh-CN" dirty="0">
                <a:solidFill>
                  <a:schemeClr val="accent1"/>
                </a:solidFill>
                <a:latin typeface="+mn-lt"/>
                <a:ea typeface="+mn-ea"/>
              </a:rPr>
              <a:t>“</a:t>
            </a:r>
            <a:r>
              <a:rPr lang="zh-CN" altLang="en-US" dirty="0">
                <a:solidFill>
                  <a:schemeClr val="accent1"/>
                </a:solidFill>
                <a:latin typeface="+mn-lt"/>
                <a:ea typeface="+mn-ea"/>
              </a:rPr>
              <a:t>登陆</a:t>
            </a:r>
            <a:r>
              <a:rPr lang="en-US" altLang="zh-CN" dirty="0">
                <a:solidFill>
                  <a:schemeClr val="accent1"/>
                </a:solidFill>
                <a:latin typeface="+mn-lt"/>
                <a:ea typeface="+mn-ea"/>
              </a:rPr>
              <a:t>”</a:t>
            </a:r>
            <a:r>
              <a:rPr lang="zh-CN" altLang="en-US" dirty="0">
                <a:solidFill>
                  <a:schemeClr val="accent1"/>
                </a:solidFill>
                <a:latin typeface="+mn-lt"/>
                <a:ea typeface="+mn-ea"/>
              </a:rPr>
              <a:t>进入交易客户端。如下图：</a:t>
            </a:r>
            <a:endParaRPr lang="zh-CN" altLang="en-US" dirty="0">
              <a:solidFill>
                <a:schemeClr val="accent1"/>
              </a:solidFill>
              <a:latin typeface="+mn-lt"/>
              <a:ea typeface="+mn-ea"/>
            </a:endParaRPr>
          </a:p>
        </p:txBody>
      </p:sp>
      <p:pic>
        <p:nvPicPr>
          <p:cNvPr id="4" name="图片 3"/>
          <p:cNvPicPr/>
          <p:nvPr/>
        </p:nvPicPr>
        <p:blipFill>
          <a:blip r:embed="rId2" cstate="print"/>
          <a:srcRect/>
          <a:stretch>
            <a:fillRect/>
          </a:stretch>
        </p:blipFill>
        <p:spPr bwMode="auto">
          <a:xfrm>
            <a:off x="1797824" y="1706802"/>
            <a:ext cx="7698514" cy="3972545"/>
          </a:xfrm>
          <a:prstGeom prst="rect">
            <a:avLst/>
          </a:prstGeom>
          <a:noFill/>
          <a:ln w="9525">
            <a:noFill/>
            <a:miter lim="800000"/>
            <a:headEnd/>
            <a:tailEnd/>
          </a:ln>
        </p:spPr>
      </p:pic>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3"/>
          <p:cNvSpPr>
            <a:spLocks noGrp="1"/>
          </p:cNvSpPr>
          <p:nvPr>
            <p:custDataLst>
              <p:tags r:id="rId1"/>
            </p:custDataLst>
          </p:nvPr>
        </p:nvSpPr>
        <p:spPr>
          <a:xfrm>
            <a:off x="860424" y="676915"/>
            <a:ext cx="9932671" cy="597535"/>
          </a:xfrm>
          <a:prstGeom prst="rect">
            <a:avLst/>
          </a:prstGeom>
        </p:spPr>
        <p:txBody>
          <a:bodyPr vert="horz" lIns="91440" tIns="45720" rIns="91440" bIns="45720" rtlCol="0">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z="1800" dirty="0">
                <a:solidFill>
                  <a:schemeClr val="accent1"/>
                </a:solidFill>
                <a:latin typeface="+mn-lt"/>
                <a:ea typeface="+mn-ea"/>
              </a:rPr>
              <a:t>进入首页后点</a:t>
            </a:r>
            <a:r>
              <a:rPr lang="en-US" altLang="zh-CN" sz="1800" dirty="0">
                <a:solidFill>
                  <a:schemeClr val="accent1"/>
                </a:solidFill>
                <a:latin typeface="+mn-lt"/>
                <a:ea typeface="+mn-ea"/>
              </a:rPr>
              <a:t>“</a:t>
            </a:r>
            <a:r>
              <a:rPr lang="zh-CN" altLang="en-US" sz="1800" dirty="0">
                <a:solidFill>
                  <a:schemeClr val="accent1"/>
                </a:solidFill>
                <a:latin typeface="+mn-lt"/>
                <a:ea typeface="+mn-ea"/>
              </a:rPr>
              <a:t>出入金</a:t>
            </a:r>
            <a:r>
              <a:rPr lang="en-US" altLang="zh-CN" sz="1800" dirty="0">
                <a:solidFill>
                  <a:schemeClr val="accent1"/>
                </a:solidFill>
                <a:latin typeface="+mn-lt"/>
                <a:ea typeface="+mn-ea"/>
              </a:rPr>
              <a:t>”</a:t>
            </a:r>
            <a:r>
              <a:rPr lang="zh-CN" altLang="en-US" sz="1800" dirty="0">
                <a:solidFill>
                  <a:schemeClr val="accent1"/>
                </a:solidFill>
                <a:latin typeface="+mn-lt"/>
                <a:ea typeface="+mn-ea"/>
              </a:rPr>
              <a:t>弹出对话框，输入交易账号和资金密码点</a:t>
            </a:r>
            <a:r>
              <a:rPr lang="en-US" altLang="zh-CN" sz="1800" dirty="0">
                <a:solidFill>
                  <a:schemeClr val="accent1"/>
                </a:solidFill>
                <a:latin typeface="+mn-lt"/>
                <a:ea typeface="+mn-ea"/>
              </a:rPr>
              <a:t>“</a:t>
            </a:r>
            <a:r>
              <a:rPr lang="zh-CN" altLang="en-US" sz="1800" dirty="0">
                <a:solidFill>
                  <a:schemeClr val="accent1"/>
                </a:solidFill>
                <a:latin typeface="+mn-lt"/>
                <a:ea typeface="+mn-ea"/>
              </a:rPr>
              <a:t>登陆</a:t>
            </a:r>
            <a:r>
              <a:rPr lang="en-US" altLang="zh-CN" sz="1800" dirty="0">
                <a:solidFill>
                  <a:schemeClr val="accent1"/>
                </a:solidFill>
                <a:latin typeface="+mn-lt"/>
                <a:ea typeface="+mn-ea"/>
              </a:rPr>
              <a:t>”</a:t>
            </a:r>
            <a:r>
              <a:rPr lang="zh-CN" altLang="en-US" sz="1800" dirty="0">
                <a:solidFill>
                  <a:schemeClr val="accent1"/>
                </a:solidFill>
                <a:latin typeface="+mn-lt"/>
                <a:ea typeface="+mn-ea"/>
              </a:rPr>
              <a:t>。如下图：</a:t>
            </a:r>
            <a:endParaRPr lang="en-US" altLang="zh-CN" sz="1800" dirty="0">
              <a:solidFill>
                <a:schemeClr val="accent1"/>
              </a:solidFill>
              <a:latin typeface="+mn-lt"/>
              <a:ea typeface="+mn-ea"/>
            </a:endParaRPr>
          </a:p>
        </p:txBody>
      </p:sp>
      <p:pic>
        <p:nvPicPr>
          <p:cNvPr id="5" name="图片 4"/>
          <p:cNvPicPr/>
          <p:nvPr/>
        </p:nvPicPr>
        <p:blipFill>
          <a:blip r:embed="rId2" cstate="print"/>
          <a:srcRect/>
          <a:stretch>
            <a:fillRect/>
          </a:stretch>
        </p:blipFill>
        <p:spPr bwMode="auto">
          <a:xfrm>
            <a:off x="285225" y="1149291"/>
            <a:ext cx="11576808" cy="5494789"/>
          </a:xfrm>
          <a:prstGeom prst="rect">
            <a:avLst/>
          </a:prstGeom>
          <a:noFill/>
          <a:ln w="9525">
            <a:noFill/>
            <a:miter lim="800000"/>
            <a:headEnd/>
            <a:tailEnd/>
          </a:ln>
        </p:spPr>
      </p:pic>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3"/>
          <p:cNvSpPr>
            <a:spLocks noGrp="1"/>
          </p:cNvSpPr>
          <p:nvPr>
            <p:custDataLst>
              <p:tags r:id="rId1"/>
            </p:custDataLst>
          </p:nvPr>
        </p:nvSpPr>
        <p:spPr>
          <a:xfrm>
            <a:off x="864876" y="657229"/>
            <a:ext cx="9932671" cy="597535"/>
          </a:xfrm>
          <a:prstGeom prst="rect">
            <a:avLst/>
          </a:prstGeom>
        </p:spPr>
        <p:txBody>
          <a:bodyPr vert="horz" lIns="91440" tIns="45720" rIns="91440" bIns="45720" rtlCol="0">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z="1800" dirty="0">
                <a:solidFill>
                  <a:schemeClr val="accent1"/>
                </a:solidFill>
                <a:latin typeface="+mn-lt"/>
                <a:ea typeface="+mn-ea"/>
              </a:rPr>
              <a:t>弹出系统提示</a:t>
            </a:r>
            <a:r>
              <a:rPr lang="en-US" altLang="zh-CN" sz="1800" dirty="0" smtClean="0">
                <a:solidFill>
                  <a:schemeClr val="accent1"/>
                </a:solidFill>
                <a:latin typeface="+mn-lt"/>
                <a:ea typeface="+mn-ea"/>
              </a:rPr>
              <a:t>“</a:t>
            </a:r>
            <a:r>
              <a:rPr lang="zh-CN" altLang="en-US" sz="1800" dirty="0" smtClean="0">
                <a:solidFill>
                  <a:schemeClr val="accent1"/>
                </a:solidFill>
                <a:latin typeface="+mn-lt"/>
                <a:ea typeface="+mn-ea"/>
              </a:rPr>
              <a:t>转账功能未开启！</a:t>
            </a:r>
            <a:r>
              <a:rPr lang="zh-CN" altLang="en-US" sz="1800" dirty="0">
                <a:solidFill>
                  <a:schemeClr val="accent1"/>
                </a:solidFill>
                <a:latin typeface="+mn-lt"/>
                <a:ea typeface="+mn-ea"/>
              </a:rPr>
              <a:t>要进行签约吗？</a:t>
            </a:r>
            <a:r>
              <a:rPr lang="en-US" altLang="zh-CN" sz="1800" dirty="0">
                <a:solidFill>
                  <a:schemeClr val="accent1"/>
                </a:solidFill>
                <a:latin typeface="+mn-lt"/>
                <a:ea typeface="+mn-ea"/>
              </a:rPr>
              <a:t>”</a:t>
            </a:r>
            <a:r>
              <a:rPr lang="zh-CN" altLang="en-US" sz="1800" dirty="0">
                <a:solidFill>
                  <a:schemeClr val="accent1"/>
                </a:solidFill>
                <a:latin typeface="+mn-lt"/>
                <a:ea typeface="+mn-ea"/>
              </a:rPr>
              <a:t>，点</a:t>
            </a:r>
            <a:r>
              <a:rPr lang="en-US" altLang="zh-CN" sz="1800" dirty="0">
                <a:solidFill>
                  <a:schemeClr val="accent1"/>
                </a:solidFill>
                <a:latin typeface="+mn-lt"/>
                <a:ea typeface="+mn-ea"/>
              </a:rPr>
              <a:t>“</a:t>
            </a:r>
            <a:r>
              <a:rPr lang="zh-CN" altLang="en-US" sz="1800" dirty="0">
                <a:solidFill>
                  <a:schemeClr val="accent1"/>
                </a:solidFill>
                <a:latin typeface="+mn-lt"/>
                <a:ea typeface="+mn-ea"/>
              </a:rPr>
              <a:t>是</a:t>
            </a:r>
            <a:r>
              <a:rPr lang="en-US" altLang="zh-CN" sz="1800" dirty="0">
                <a:solidFill>
                  <a:schemeClr val="accent1"/>
                </a:solidFill>
                <a:latin typeface="+mn-lt"/>
                <a:ea typeface="+mn-ea"/>
              </a:rPr>
              <a:t>”</a:t>
            </a:r>
            <a:r>
              <a:rPr lang="zh-CN" altLang="en-US" sz="1800" dirty="0">
                <a:solidFill>
                  <a:schemeClr val="accent1"/>
                </a:solidFill>
                <a:latin typeface="+mn-lt"/>
                <a:ea typeface="+mn-ea"/>
              </a:rPr>
              <a:t>进入下一步。如下图：</a:t>
            </a:r>
            <a:endParaRPr lang="zh-CN" altLang="en-US" sz="1800" dirty="0">
              <a:solidFill>
                <a:schemeClr val="accent1"/>
              </a:solidFill>
              <a:latin typeface="+mn-lt"/>
              <a:ea typeface="+mn-ea"/>
            </a:endParaRPr>
          </a:p>
        </p:txBody>
      </p:sp>
      <p:pic>
        <p:nvPicPr>
          <p:cNvPr id="5" name="图片 4"/>
          <p:cNvPicPr/>
          <p:nvPr/>
        </p:nvPicPr>
        <p:blipFill>
          <a:blip r:embed="rId2" cstate="print"/>
          <a:srcRect/>
          <a:stretch>
            <a:fillRect/>
          </a:stretch>
        </p:blipFill>
        <p:spPr bwMode="auto">
          <a:xfrm>
            <a:off x="2176331" y="1555939"/>
            <a:ext cx="7437452" cy="4341522"/>
          </a:xfrm>
          <a:prstGeom prst="rect">
            <a:avLst/>
          </a:prstGeom>
          <a:noFill/>
          <a:ln w="9525">
            <a:noFill/>
            <a:miter lim="800000"/>
            <a:headEnd/>
            <a:tailEnd/>
          </a:ln>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3"/>
          <p:cNvSpPr>
            <a:spLocks noGrp="1"/>
          </p:cNvSpPr>
          <p:nvPr>
            <p:custDataLst>
              <p:tags r:id="rId1"/>
            </p:custDataLst>
          </p:nvPr>
        </p:nvSpPr>
        <p:spPr>
          <a:xfrm>
            <a:off x="920115" y="606425"/>
            <a:ext cx="10203180" cy="713105"/>
          </a:xfrm>
          <a:prstGeom prst="rect">
            <a:avLst/>
          </a:prstGeom>
        </p:spPr>
        <p:txBody>
          <a:bodyPr vert="horz" lIns="91440" tIns="45720" rIns="91440" bIns="45720" rtlCol="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lnSpc>
                <a:spcPct val="150000"/>
              </a:lnSpc>
            </a:pPr>
            <a:r>
              <a:rPr lang="en-US" altLang="zh-CN" dirty="0">
                <a:solidFill>
                  <a:schemeClr val="accent1"/>
                </a:solidFill>
                <a:latin typeface="+mn-lt"/>
                <a:ea typeface="+mn-ea"/>
              </a:rPr>
              <a:t>2.</a:t>
            </a:r>
            <a:r>
              <a:rPr lang="zh-CN" altLang="en-US" dirty="0">
                <a:solidFill>
                  <a:schemeClr val="accent1"/>
                </a:solidFill>
                <a:latin typeface="+mn-lt"/>
                <a:ea typeface="+mn-ea"/>
              </a:rPr>
              <a:t>选择银行：</a:t>
            </a:r>
            <a:r>
              <a:rPr lang="zh-CN" dirty="0" smtClean="0">
                <a:solidFill>
                  <a:schemeClr val="accent1"/>
                </a:solidFill>
                <a:latin typeface="+mn-lt"/>
                <a:ea typeface="+mn-ea"/>
              </a:rPr>
              <a:t>在</a:t>
            </a:r>
            <a:r>
              <a:rPr lang="zh-CN" altLang="en-US" dirty="0" smtClean="0">
                <a:solidFill>
                  <a:schemeClr val="accent1"/>
                </a:solidFill>
                <a:latin typeface="+mn-lt"/>
                <a:ea typeface="+mn-ea"/>
              </a:rPr>
              <a:t>中国光大</a:t>
            </a:r>
            <a:r>
              <a:rPr lang="zh-CN" dirty="0" smtClean="0">
                <a:solidFill>
                  <a:schemeClr val="accent1"/>
                </a:solidFill>
                <a:latin typeface="+mn-lt"/>
                <a:ea typeface="+mn-ea"/>
              </a:rPr>
              <a:t>银</a:t>
            </a:r>
            <a:r>
              <a:rPr lang="zh-CN" dirty="0">
                <a:solidFill>
                  <a:schemeClr val="accent1"/>
                </a:solidFill>
                <a:latin typeface="+mn-lt"/>
                <a:ea typeface="+mn-ea"/>
              </a:rPr>
              <a:t>行前打勾，点</a:t>
            </a:r>
            <a:r>
              <a:rPr lang="en-US" altLang="zh-CN" dirty="0">
                <a:solidFill>
                  <a:schemeClr val="accent1"/>
                </a:solidFill>
                <a:latin typeface="+mn-lt"/>
                <a:ea typeface="+mn-ea"/>
              </a:rPr>
              <a:t>“</a:t>
            </a:r>
            <a:r>
              <a:rPr lang="zh-CN" altLang="en-US" dirty="0">
                <a:solidFill>
                  <a:schemeClr val="accent1"/>
                </a:solidFill>
                <a:latin typeface="+mn-lt"/>
                <a:ea typeface="+mn-ea"/>
              </a:rPr>
              <a:t>下一步</a:t>
            </a:r>
            <a:r>
              <a:rPr lang="en-US" altLang="zh-CN" dirty="0">
                <a:solidFill>
                  <a:schemeClr val="accent1"/>
                </a:solidFill>
                <a:latin typeface="+mn-lt"/>
                <a:ea typeface="+mn-ea"/>
              </a:rPr>
              <a:t>”</a:t>
            </a:r>
            <a:r>
              <a:rPr lang="zh-CN" altLang="en-US" dirty="0">
                <a:solidFill>
                  <a:schemeClr val="accent1"/>
                </a:solidFill>
                <a:latin typeface="+mn-lt"/>
                <a:ea typeface="+mn-ea"/>
              </a:rPr>
              <a:t>。如下图：</a:t>
            </a:r>
            <a:endParaRPr lang="zh-CN" altLang="en-US" dirty="0">
              <a:solidFill>
                <a:schemeClr val="accent1"/>
              </a:solidFill>
              <a:latin typeface="+mn-lt"/>
              <a:ea typeface="+mn-ea"/>
            </a:endParaRPr>
          </a:p>
        </p:txBody>
      </p:sp>
      <p:pic>
        <p:nvPicPr>
          <p:cNvPr id="4" name="图片 3"/>
          <p:cNvPicPr/>
          <p:nvPr/>
        </p:nvPicPr>
        <p:blipFill>
          <a:blip r:embed="rId2" cstate="print"/>
          <a:srcRect/>
          <a:stretch>
            <a:fillRect/>
          </a:stretch>
        </p:blipFill>
        <p:spPr bwMode="auto">
          <a:xfrm>
            <a:off x="3022618" y="1577764"/>
            <a:ext cx="5274310" cy="4876930"/>
          </a:xfrm>
          <a:prstGeom prst="rect">
            <a:avLst/>
          </a:prstGeom>
          <a:noFill/>
          <a:ln w="9525">
            <a:noFill/>
            <a:miter lim="800000"/>
            <a:headEnd/>
            <a:tailEnd/>
          </a:ln>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3"/>
          <p:cNvSpPr>
            <a:spLocks noGrp="1"/>
          </p:cNvSpPr>
          <p:nvPr>
            <p:custDataLst>
              <p:tags r:id="rId1"/>
            </p:custDataLst>
          </p:nvPr>
        </p:nvSpPr>
        <p:spPr>
          <a:xfrm>
            <a:off x="1129672" y="589915"/>
            <a:ext cx="9932671" cy="597535"/>
          </a:xfrm>
          <a:prstGeom prst="rect">
            <a:avLst/>
          </a:prstGeom>
        </p:spPr>
        <p:txBody>
          <a:bodyPr vert="horz" lIns="91440" tIns="45720" rIns="91440" bIns="45720" rtlCol="0">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z="1800" dirty="0">
                <a:solidFill>
                  <a:schemeClr val="accent1"/>
                </a:solidFill>
                <a:latin typeface="+mn-lt"/>
                <a:ea typeface="+mn-ea"/>
              </a:rPr>
              <a:t>3.</a:t>
            </a:r>
            <a:r>
              <a:rPr lang="zh-CN" altLang="en-US" sz="1800" dirty="0">
                <a:solidFill>
                  <a:schemeClr val="accent1"/>
                </a:solidFill>
                <a:latin typeface="+mn-lt"/>
                <a:ea typeface="+mn-ea"/>
              </a:rPr>
              <a:t>填写基本信息：填写交易</a:t>
            </a:r>
            <a:r>
              <a:rPr lang="zh-CN" altLang="en-US" sz="1800" dirty="0" smtClean="0">
                <a:solidFill>
                  <a:schemeClr val="accent1"/>
                </a:solidFill>
                <a:latin typeface="+mn-lt"/>
                <a:ea typeface="+mn-ea"/>
              </a:rPr>
              <a:t>商基</a:t>
            </a:r>
            <a:r>
              <a:rPr lang="zh-CN" altLang="en-US" sz="1800" dirty="0">
                <a:solidFill>
                  <a:schemeClr val="accent1"/>
                </a:solidFill>
                <a:latin typeface="+mn-lt"/>
                <a:ea typeface="+mn-ea"/>
              </a:rPr>
              <a:t>本信息，点击</a:t>
            </a:r>
            <a:r>
              <a:rPr lang="en-US" altLang="zh-CN" sz="1800" dirty="0">
                <a:solidFill>
                  <a:schemeClr val="accent1"/>
                </a:solidFill>
                <a:latin typeface="+mn-lt"/>
                <a:ea typeface="+mn-ea"/>
              </a:rPr>
              <a:t>“</a:t>
            </a:r>
            <a:r>
              <a:rPr lang="zh-CN" altLang="en-US" sz="1800" dirty="0">
                <a:solidFill>
                  <a:schemeClr val="accent1"/>
                </a:solidFill>
                <a:latin typeface="+mn-lt"/>
                <a:ea typeface="+mn-ea"/>
              </a:rPr>
              <a:t>下一步</a:t>
            </a:r>
            <a:r>
              <a:rPr lang="en-US" altLang="zh-CN" sz="1800" dirty="0">
                <a:solidFill>
                  <a:schemeClr val="accent1"/>
                </a:solidFill>
                <a:latin typeface="+mn-lt"/>
                <a:ea typeface="+mn-ea"/>
              </a:rPr>
              <a:t>”</a:t>
            </a:r>
            <a:r>
              <a:rPr lang="zh-CN" altLang="en-US" sz="1800" dirty="0">
                <a:solidFill>
                  <a:schemeClr val="accent1"/>
                </a:solidFill>
                <a:latin typeface="+mn-lt"/>
                <a:ea typeface="+mn-ea"/>
              </a:rPr>
              <a:t>，如下图</a:t>
            </a:r>
            <a:r>
              <a:rPr lang="en-US" altLang="zh-CN" sz="1800" dirty="0">
                <a:solidFill>
                  <a:schemeClr val="accent1"/>
                </a:solidFill>
                <a:latin typeface="+mn-lt"/>
                <a:ea typeface="+mn-ea"/>
              </a:rPr>
              <a:t>：</a:t>
            </a:r>
            <a:endParaRPr lang="en-US" altLang="zh-CN" sz="1800" dirty="0">
              <a:solidFill>
                <a:schemeClr val="accent1"/>
              </a:solidFill>
              <a:latin typeface="+mn-lt"/>
              <a:ea typeface="+mn-ea"/>
            </a:endParaRPr>
          </a:p>
        </p:txBody>
      </p:sp>
      <p:pic>
        <p:nvPicPr>
          <p:cNvPr id="4" name="图片 3"/>
          <p:cNvPicPr/>
          <p:nvPr/>
        </p:nvPicPr>
        <p:blipFill>
          <a:blip r:embed="rId2" cstate="print"/>
          <a:srcRect/>
          <a:stretch>
            <a:fillRect/>
          </a:stretch>
        </p:blipFill>
        <p:spPr bwMode="auto">
          <a:xfrm>
            <a:off x="3299454" y="1209637"/>
            <a:ext cx="5274310" cy="4841398"/>
          </a:xfrm>
          <a:prstGeom prst="rect">
            <a:avLst/>
          </a:prstGeom>
          <a:noFill/>
          <a:ln w="9525">
            <a:noFill/>
            <a:miter lim="800000"/>
            <a:headEnd/>
            <a:tailEnd/>
          </a:ln>
        </p:spPr>
      </p:pic>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TEMPLATE_THUMBS_INDEX" val="1、9、12、16、21、25、26、27"/>
  <p:tag name="KSO_WM_TEMPLATE_CATEGORY" val="custom"/>
  <p:tag name="KSO_WM_TEMPLATE_INDEX" val="160396"/>
  <p:tag name="KSO_WM_TAG_VERSION" val="1.0"/>
  <p:tag name="KSO_WM_BEAUTIFY_FLAG" val="#wm#"/>
  <p:tag name="KSO_WM_TEMPLATE_SUBCATEGORY" val="0"/>
  <p:tag name="KSO_WM_TEMPLATE_MASTER_TYPE" val="1"/>
  <p:tag name="KSO_WM_TEMPLATE_COLOR_TYPE" val="0"/>
</p:tagLst>
</file>

<file path=ppt/tags/tag144.xml><?xml version="1.0" encoding="utf-8"?>
<p:tagLst xmlns:p="http://schemas.openxmlformats.org/presentationml/2006/main">
  <p:tag name="KSO_WM_TAG_VERSION" val="1.0"/>
  <p:tag name="KSO_WM_BEAUTIFY_FLAG" val="#wm#"/>
  <p:tag name="KSO_WM_TEMPLATE_CATEGORY" val="custom"/>
  <p:tag name="KSO_WM_TEMPLATE_INDEX" val="160396"/>
  <p:tag name="KSO_WM_UNIT_TYPE" val="b"/>
  <p:tag name="KSO_WM_UNIT_INDEX" val="1"/>
  <p:tag name="KSO_WM_UNIT_ID" val="custom160396_1*b*1"/>
  <p:tag name="KSO_WM_UNIT_LAYERLEVEL" val="1"/>
  <p:tag name="KSO_WM_UNIT_VALUE" val="35"/>
  <p:tag name="KSO_WM_UNIT_ISCONTENTSTITLE" val="0"/>
  <p:tag name="KSO_WM_UNIT_HIGHLIGHT" val="0"/>
  <p:tag name="KSO_WM_UNIT_COMPATIBLE" val="0"/>
  <p:tag name="KSO_WM_UNIT_PRESET_TEXT_INDEX" val="3"/>
  <p:tag name="KSO_WM_UNIT_PRESET_TEXT_LEN" val="17"/>
  <p:tag name="KSO_WM_UNIT_ISNUMDGMTITLE" val="0"/>
  <p:tag name="KSO_WM_UNIT_NOCLEAR" val="0"/>
  <p:tag name="KSO_WM_UNIT_DIAGRAM_ISNUMVISUAL" val="0"/>
  <p:tag name="KSO_WM_UNIT_DIAGRAM_ISREFERUNIT" val="0"/>
  <p:tag name="KSO_WM_UNIT_TEXT_FILL_FORE_SCHEMECOLOR_INDEX_BRIGHTNESS" val="-0.5"/>
  <p:tag name="KSO_WM_UNIT_TEXT_FILL_FORE_SCHEMECOLOR_INDEX" val="14"/>
  <p:tag name="KSO_WM_UNIT_TEXT_FILL_TYPE" val="1"/>
</p:tagLst>
</file>

<file path=ppt/tags/tag145.xml><?xml version="1.0" encoding="utf-8"?>
<p:tagLst xmlns:p="http://schemas.openxmlformats.org/presentationml/2006/main">
  <p:tag name="KSO_WM_TAG_VERSION" val="1.0"/>
  <p:tag name="KSO_WM_BEAUTIFY_FLAG" val="#wm#"/>
  <p:tag name="KSO_WM_TEMPLATE_CATEGORY" val="custom"/>
  <p:tag name="KSO_WM_TEMPLATE_INDEX" val="160396"/>
  <p:tag name="KSO_WM_UNIT_TYPE" val="a"/>
  <p:tag name="KSO_WM_UNIT_INDEX" val="1"/>
  <p:tag name="KSO_WM_UNIT_ID" val="custom160396_1*a*1"/>
  <p:tag name="KSO_WM_UNIT_LAYERLEVEL" val="1"/>
  <p:tag name="KSO_WM_UNIT_VALUE" val="34"/>
  <p:tag name="KSO_WM_UNIT_ISCONTENTSTITLE" val="0"/>
  <p:tag name="KSO_WM_UNIT_HIGHLIGHT" val="0"/>
  <p:tag name="KSO_WM_UNIT_COMPATIBLE" val="0"/>
  <p:tag name="KSO_WM_UNIT_PRESET_TEXT_INDEX" val="3"/>
  <p:tag name="KSO_WM_UNIT_PRESET_TEXT_LEN" val="17"/>
  <p:tag name="KSO_WM_UNIT_ISNUMDGMTITLE" val="0"/>
  <p:tag name="KSO_WM_UNIT_NOCLEAR" val="0"/>
  <p:tag name="KSO_WM_UNIT_DIAGRAM_ISNUMVISUAL" val="0"/>
  <p:tag name="KSO_WM_UNIT_DIAGRAM_ISREFERUNIT" val="0"/>
</p:tagLst>
</file>

<file path=ppt/tags/tag146.xml><?xml version="1.0" encoding="utf-8"?>
<p:tagLst xmlns:p="http://schemas.openxmlformats.org/presentationml/2006/main">
  <p:tag name="KSO_WM_TEMPLATE_THUMBS_INDEX" val="1、9、12、16、21、25、26、27"/>
  <p:tag name="KSO_WM_TEMPLATE_CATEGORY" val="custom"/>
  <p:tag name="KSO_WM_TEMPLATE_INDEX" val="160396"/>
  <p:tag name="KSO_WM_TAG_VERSION" val="1.0"/>
  <p:tag name="KSO_WM_SLIDE_ID" val="custom160396_1"/>
  <p:tag name="KSO_WM_SLIDE_INDEX" val="1"/>
  <p:tag name="KSO_WM_SLIDE_ITEM_CNT" val="0"/>
  <p:tag name="KSO_WM_SLIDE_LAYOUT" val="a_b"/>
  <p:tag name="KSO_WM_SLIDE_LAYOUT_CNT" val="1_1"/>
  <p:tag name="KSO_WM_SLIDE_TYPE" val="title"/>
  <p:tag name="KSO_WM_BEAUTIFY_FLAG" val="#wm#"/>
  <p:tag name="KSO_WM_TEMPLATE_SUBCATEGORY" val="0"/>
  <p:tag name="KSO_WM_TEMPLATE_MASTER_TYPE" val="1"/>
  <p:tag name="KSO_WM_TEMPLATE_COLOR_TYPE" val="0"/>
  <p:tag name="KSO_WM_SPECIAL_SOURCE" val="bdnull"/>
</p:tagLst>
</file>

<file path=ppt/tags/tag147.xml><?xml version="1.0" encoding="utf-8"?>
<p:tagLst xmlns:p="http://schemas.openxmlformats.org/presentationml/2006/main">
  <p:tag name="KSO_WM_TAG_VERSION" val="1.0"/>
  <p:tag name="KSO_WM_BEAUTIFY_FLAG" val="#wm#"/>
  <p:tag name="KSO_WM_TEMPLATE_CATEGORY" val="custom"/>
  <p:tag name="KSO_WM_TEMPLATE_INDEX" val="160396"/>
  <p:tag name="KSO_WM_UNIT_TYPE" val="a"/>
  <p:tag name="KSO_WM_UNIT_INDEX" val="1"/>
  <p:tag name="KSO_WM_UNIT_ID" val="custom160396_7*a*1"/>
  <p:tag name="KSO_WM_UNIT_LAYERLEVEL" val="1"/>
  <p:tag name="KSO_WM_UNIT_VALUE" val="4"/>
  <p:tag name="KSO_WM_UNIT_ISCONTENTSTITLE" val="1"/>
  <p:tag name="KSO_WM_UNIT_HIGHLIGHT" val="0"/>
  <p:tag name="KSO_WM_UNIT_COMPATIBLE" val="0"/>
  <p:tag name="KSO_WM_UNIT_PRESET_TEXT" val="Contents"/>
  <p:tag name="KSO_WM_UNIT_ISNUMDGMTITLE" val="0"/>
  <p:tag name="KSO_WM_UNIT_NOCLEAR" val="0"/>
  <p:tag name="KSO_WM_UNIT_DIAGRAM_ISNUMVISUAL" val="0"/>
  <p:tag name="KSO_WM_UNIT_DIAGRAM_ISREFERUNIT" val="0"/>
  <p:tag name="KSO_WM_DIAGRAM_GROUP_CODE" val="l1-1"/>
  <p:tag name="KSO_WM_UNIT_TEXT_FILL_FORE_SCHEMECOLOR_INDEX" val="5"/>
  <p:tag name="KSO_WM_UNIT_TEXT_FILL_TYPE" val="1"/>
  <p:tag name="KSO_WM_UNIT_USESOURCEFORMAT_APPLY" val="1"/>
</p:tagLst>
</file>

<file path=ppt/tags/tag148.xml><?xml version="1.0" encoding="utf-8"?>
<p:tagLst xmlns:p="http://schemas.openxmlformats.org/presentationml/2006/main">
  <p:tag name="KSO_WM_TAG_VERSION" val="1.0"/>
  <p:tag name="KSO_WM_BEAUTIFY_FLAG" val="#wm#"/>
  <p:tag name="KSO_WM_TEMPLATE_CATEGORY" val="custom"/>
  <p:tag name="KSO_WM_TEMPLATE_INDEX" val="160396"/>
  <p:tag name="KSO_WM_UNIT_TYPE" val="l_i"/>
  <p:tag name="KSO_WM_UNIT_INDEX" val="1_1"/>
  <p:tag name="KSO_WM_UNIT_ID" val="custom160396_7*l_i*1_1"/>
  <p:tag name="KSO_WM_UNIT_LAYERLEVEL" val="1_1"/>
  <p:tag name="KSO_WM_DIAGRAM_GROUP_CODE" val="l1-1"/>
  <p:tag name="KSO_WM_UNIT_HIGHLIGHT" val="0"/>
  <p:tag name="KSO_WM_UNIT_COMPATIBLE" val="0"/>
  <p:tag name="KSO_WM_UNIT_DIAGRAM_ISNUMVISUAL" val="0"/>
  <p:tag name="KSO_WM_UNIT_DIAGRAM_ISREFERUNIT" val="0"/>
  <p:tag name="KSO_WM_UNIT_LINE_FORE_SCHEMECOLOR_INDEX" val="5"/>
  <p:tag name="KSO_WM_UNIT_LINE_FILL_TYPE" val="2"/>
  <p:tag name="KSO_WM_UNIT_USESOURCEFORMAT_APPLY" val="1"/>
</p:tagLst>
</file>

<file path=ppt/tags/tag149.xml><?xml version="1.0" encoding="utf-8"?>
<p:tagLst xmlns:p="http://schemas.openxmlformats.org/presentationml/2006/main">
  <p:tag name="KSO_WM_TAG_VERSION" val="1.0"/>
  <p:tag name="KSO_WM_BEAUTIFY_FLAG" val="#wm#"/>
  <p:tag name="KSO_WM_TEMPLATE_CATEGORY" val="custom"/>
  <p:tag name="KSO_WM_TEMPLATE_INDEX" val="160396"/>
  <p:tag name="KSO_WM_UNIT_TYPE" val="l_h_i"/>
  <p:tag name="KSO_WM_UNIT_INDEX" val="1_1_1"/>
  <p:tag name="KSO_WM_UNIT_ID" val="custom160396_7*l_h_i*1_1_1"/>
  <p:tag name="KSO_WM_UNIT_LAYERLEVEL" val="1_1_1"/>
  <p:tag name="KSO_WM_DIAGRAM_GROUP_CODE" val="l1-1"/>
  <p:tag name="KSO_WM_UNIT_HIGHLIGHT" val="0"/>
  <p:tag name="KSO_WM_UNIT_COMPATIBLE" val="0"/>
  <p:tag name="KSO_WM_UNIT_DIAGRAM_ISNUMVISUAL" val="0"/>
  <p:tag name="KSO_WM_UNIT_DIAGRAM_ISREFERUNIT" val="0"/>
  <p:tag name="KSO_WM_UNIT_SUBTYPE" val="d"/>
  <p:tag name="KSO_WM_UNIT_FILL_FORE_SCHEMECOLOR_INDEX" val="5"/>
  <p:tag name="KSO_WM_UNIT_FILL_TYPE" val="1"/>
  <p:tag name="KSO_WM_UNIT_TEXT_FILL_FORE_SCHEMECOLOR_INDEX" val="14"/>
  <p:tag name="KSO_WM_UNIT_TEXT_FILL_TYPE" val="1"/>
  <p:tag name="KSO_WM_UNIT_USESOURCEFORMAT_APPLY" val="1"/>
</p:tagLst>
</file>

<file path=ppt/tags/tag1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0.xml><?xml version="1.0" encoding="utf-8"?>
<p:tagLst xmlns:p="http://schemas.openxmlformats.org/presentationml/2006/main">
  <p:tag name="KSO_WM_TAG_VERSION" val="1.0"/>
  <p:tag name="KSO_WM_BEAUTIFY_FLAG" val="#wm#"/>
  <p:tag name="KSO_WM_TEMPLATE_CATEGORY" val="custom"/>
  <p:tag name="KSO_WM_TEMPLATE_INDEX" val="160396"/>
  <p:tag name="KSO_WM_UNIT_TYPE" val="l_h_i"/>
  <p:tag name="KSO_WM_UNIT_INDEX" val="1_2_1"/>
  <p:tag name="KSO_WM_UNIT_ID" val="custom160396_7*l_h_i*1_2_1"/>
  <p:tag name="KSO_WM_UNIT_LAYERLEVEL" val="1_1_1"/>
  <p:tag name="KSO_WM_DIAGRAM_GROUP_CODE" val="l1-1"/>
  <p:tag name="KSO_WM_UNIT_HIGHLIGHT" val="0"/>
  <p:tag name="KSO_WM_UNIT_COMPATIBLE" val="0"/>
  <p:tag name="KSO_WM_UNIT_DIAGRAM_ISNUMVISUAL" val="0"/>
  <p:tag name="KSO_WM_UNIT_DIAGRAM_ISREFERUNIT" val="0"/>
  <p:tag name="KSO_WM_UNIT_SUBTYPE" val="d"/>
  <p:tag name="KSO_WM_UNIT_FILL_FORE_SCHEMECOLOR_INDEX" val="5"/>
  <p:tag name="KSO_WM_UNIT_FILL_TYPE" val="1"/>
  <p:tag name="KSO_WM_UNIT_TEXT_FILL_FORE_SCHEMECOLOR_INDEX" val="14"/>
  <p:tag name="KSO_WM_UNIT_TEXT_FILL_TYPE" val="1"/>
  <p:tag name="KSO_WM_UNIT_USESOURCEFORMAT_APPLY" val="1"/>
</p:tagLst>
</file>

<file path=ppt/tags/tag151.xml><?xml version="1.0" encoding="utf-8"?>
<p:tagLst xmlns:p="http://schemas.openxmlformats.org/presentationml/2006/main">
  <p:tag name="KSO_WM_TAG_VERSION" val="1.0"/>
  <p:tag name="KSO_WM_BEAUTIFY_FLAG" val="#wm#"/>
  <p:tag name="KSO_WM_TEMPLATE_CATEGORY" val="custom"/>
  <p:tag name="KSO_WM_TEMPLATE_INDEX" val="160396"/>
  <p:tag name="KSO_WM_UNIT_TYPE" val="l_h_i"/>
  <p:tag name="KSO_WM_UNIT_INDEX" val="1_2_1"/>
  <p:tag name="KSO_WM_UNIT_ID" val="custom160396_7*l_h_i*1_2_1"/>
  <p:tag name="KSO_WM_UNIT_LAYERLEVEL" val="1_1_1"/>
  <p:tag name="KSO_WM_DIAGRAM_GROUP_CODE" val="l1-1"/>
  <p:tag name="KSO_WM_UNIT_HIGHLIGHT" val="0"/>
  <p:tag name="KSO_WM_UNIT_COMPATIBLE" val="0"/>
  <p:tag name="KSO_WM_UNIT_DIAGRAM_ISNUMVISUAL" val="0"/>
  <p:tag name="KSO_WM_UNIT_DIAGRAM_ISREFERUNIT" val="0"/>
  <p:tag name="KSO_WM_UNIT_SUBTYPE" val="d"/>
  <p:tag name="KSO_WM_UNIT_FILL_FORE_SCHEMECOLOR_INDEX" val="5"/>
  <p:tag name="KSO_WM_UNIT_FILL_TYPE" val="1"/>
  <p:tag name="KSO_WM_UNIT_TEXT_FILL_FORE_SCHEMECOLOR_INDEX" val="14"/>
  <p:tag name="KSO_WM_UNIT_TEXT_FILL_TYPE" val="1"/>
  <p:tag name="KSO_WM_UNIT_USESOURCEFORMAT_APPLY" val="1"/>
</p:tagLst>
</file>

<file path=ppt/tags/tag152.xml><?xml version="1.0" encoding="utf-8"?>
<p:tagLst xmlns:p="http://schemas.openxmlformats.org/presentationml/2006/main">
  <p:tag name="KSO_WM_TAG_VERSION" val="1.0"/>
  <p:tag name="KSO_WM_BEAUTIFY_FLAG" val="#wm#"/>
  <p:tag name="KSO_WM_TEMPLATE_CATEGORY" val="custom"/>
  <p:tag name="KSO_WM_TEMPLATE_INDEX" val="160396"/>
  <p:tag name="KSO_WM_UNIT_TYPE" val="l_h_f"/>
  <p:tag name="KSO_WM_UNIT_INDEX" val="1_1_1"/>
  <p:tag name="KSO_WM_UNIT_ID" val="custom160396_7*l_h_f*1_1_1"/>
  <p:tag name="KSO_WM_UNIT_LAYERLEVEL" val="1_1_1"/>
  <p:tag name="KSO_WM_UNIT_VALUE" val="16"/>
  <p:tag name="KSO_WM_UNIT_HIGHLIGHT" val="0"/>
  <p:tag name="KSO_WM_UNIT_COMPATIBLE" val="0"/>
  <p:tag name="KSO_WM_UNIT_PRESET_TEXT_INDEX" val="3"/>
  <p:tag name="KSO_WM_DIAGRAM_GROUP_CODE" val="l1-1"/>
  <p:tag name="KSO_WM_UNIT_PRESET_TEXT_LEN" val="17"/>
  <p:tag name="KSO_WM_UNIT_SUBTYPE" val="a"/>
  <p:tag name="KSO_WM_UNIT_NOCLEAR" val="0"/>
  <p:tag name="KSO_WM_UNIT_DIAGRAM_ISNUMVISUAL" val="0"/>
  <p:tag name="KSO_WM_UNIT_DIAGRAM_ISREFERUNIT" val="0"/>
  <p:tag name="KSO_WM_UNIT_TEXT_FILL_FORE_SCHEMECOLOR_INDEX" val="5"/>
  <p:tag name="KSO_WM_UNIT_TEXT_FILL_TYPE" val="1"/>
  <p:tag name="KSO_WM_UNIT_USESOURCEFORMAT_APPLY" val="1"/>
</p:tagLst>
</file>

<file path=ppt/tags/tag153.xml><?xml version="1.0" encoding="utf-8"?>
<p:tagLst xmlns:p="http://schemas.openxmlformats.org/presentationml/2006/main">
  <p:tag name="KSO_WM_TAG_VERSION" val="1.0"/>
  <p:tag name="KSO_WM_BEAUTIFY_FLAG" val="#wm#"/>
  <p:tag name="KSO_WM_TEMPLATE_CATEGORY" val="custom"/>
  <p:tag name="KSO_WM_TEMPLATE_INDEX" val="160396"/>
  <p:tag name="KSO_WM_UNIT_TYPE" val="l_h_f"/>
  <p:tag name="KSO_WM_UNIT_INDEX" val="1_2_1"/>
  <p:tag name="KSO_WM_UNIT_ID" val="custom160396_7*l_h_f*1_2_1"/>
  <p:tag name="KSO_WM_UNIT_LAYERLEVEL" val="1_1_1"/>
  <p:tag name="KSO_WM_UNIT_VALUE" val="16"/>
  <p:tag name="KSO_WM_UNIT_HIGHLIGHT" val="0"/>
  <p:tag name="KSO_WM_UNIT_COMPATIBLE" val="0"/>
  <p:tag name="KSO_WM_UNIT_PRESET_TEXT_INDEX" val="3"/>
  <p:tag name="KSO_WM_DIAGRAM_GROUP_CODE" val="l1-1"/>
  <p:tag name="KSO_WM_UNIT_PRESET_TEXT_LEN" val="17"/>
  <p:tag name="KSO_WM_UNIT_SUBTYPE" val="a"/>
  <p:tag name="KSO_WM_UNIT_NOCLEAR" val="0"/>
  <p:tag name="KSO_WM_UNIT_DIAGRAM_ISNUMVISUAL" val="0"/>
  <p:tag name="KSO_WM_UNIT_DIAGRAM_ISREFERUNIT" val="0"/>
  <p:tag name="KSO_WM_UNIT_TEXT_FILL_FORE_SCHEMECOLOR_INDEX" val="5"/>
  <p:tag name="KSO_WM_UNIT_TEXT_FILL_TYPE" val="1"/>
  <p:tag name="KSO_WM_UNIT_USESOURCEFORMAT_APPLY" val="1"/>
</p:tagLst>
</file>

<file path=ppt/tags/tag154.xml><?xml version="1.0" encoding="utf-8"?>
<p:tagLst xmlns:p="http://schemas.openxmlformats.org/presentationml/2006/main">
  <p:tag name="KSO_WM_TAG_VERSION" val="1.0"/>
  <p:tag name="KSO_WM_BEAUTIFY_FLAG" val="#wm#"/>
  <p:tag name="KSO_WM_TEMPLATE_CATEGORY" val="custom"/>
  <p:tag name="KSO_WM_TEMPLATE_INDEX" val="160396"/>
  <p:tag name="KSO_WM_UNIT_TYPE" val="l_h_f"/>
  <p:tag name="KSO_WM_UNIT_INDEX" val="1_2_1"/>
  <p:tag name="KSO_WM_UNIT_ID" val="custom160396_7*l_h_f*1_2_1"/>
  <p:tag name="KSO_WM_UNIT_LAYERLEVEL" val="1_1_1"/>
  <p:tag name="KSO_WM_UNIT_VALUE" val="16"/>
  <p:tag name="KSO_WM_UNIT_HIGHLIGHT" val="0"/>
  <p:tag name="KSO_WM_UNIT_COMPATIBLE" val="0"/>
  <p:tag name="KSO_WM_UNIT_PRESET_TEXT_INDEX" val="3"/>
  <p:tag name="KSO_WM_DIAGRAM_GROUP_CODE" val="l1-1"/>
  <p:tag name="KSO_WM_UNIT_PRESET_TEXT_LEN" val="17"/>
  <p:tag name="KSO_WM_UNIT_SUBTYPE" val="a"/>
  <p:tag name="KSO_WM_UNIT_NOCLEAR" val="0"/>
  <p:tag name="KSO_WM_UNIT_DIAGRAM_ISNUMVISUAL" val="0"/>
  <p:tag name="KSO_WM_UNIT_DIAGRAM_ISREFERUNIT" val="0"/>
  <p:tag name="KSO_WM_UNIT_TEXT_FILL_FORE_SCHEMECOLOR_INDEX" val="5"/>
  <p:tag name="KSO_WM_UNIT_TEXT_FILL_TYPE" val="1"/>
  <p:tag name="KSO_WM_UNIT_USESOURCEFORMAT_APPLY" val="1"/>
</p:tagLst>
</file>

<file path=ppt/tags/tag155.xml><?xml version="1.0" encoding="utf-8"?>
<p:tagLst xmlns:p="http://schemas.openxmlformats.org/presentationml/2006/main">
  <p:tag name="KSO_WM_TEMPLATE_CATEGORY" val="custom"/>
  <p:tag name="KSO_WM_TEMPLATE_INDEX" val="160396"/>
  <p:tag name="KSO_WM_TAG_VERSION" val="1.0"/>
  <p:tag name="KSO_WM_SLIDE_ID" val="custom160396_7"/>
  <p:tag name="KSO_WM_SLIDE_INDEX" val="7"/>
  <p:tag name="KSO_WM_SLIDE_ITEM_CNT" val="2"/>
  <p:tag name="KSO_WM_SLIDE_LAYOUT" val="a_l"/>
  <p:tag name="KSO_WM_SLIDE_LAYOUT_CNT" val="1_1"/>
  <p:tag name="KSO_WM_SLIDE_TYPE" val="contents"/>
  <p:tag name="KSO_WM_BEAUTIFY_FLAG" val="#wm#"/>
  <p:tag name="KSO_WM_DIAGRAM_GROUP_CODE" val="l1-1"/>
  <p:tag name="KSO_WM_TEMPLATE_SUBCATEGORY" val="0"/>
  <p:tag name="KSO_WM_TEMPLATE_MASTER_TYPE" val="1"/>
  <p:tag name="KSO_WM_TEMPLATE_COLOR_TYPE" val="0"/>
  <p:tag name="KSO_WM_SLIDE_DIAGTYPE" val="l"/>
  <p:tag name="KSO_WM_SPECIAL_SOURCE" val="bdnull"/>
</p:tagLst>
</file>

<file path=ppt/tags/tag156.xml><?xml version="1.0" encoding="utf-8"?>
<p:tagLst xmlns:p="http://schemas.openxmlformats.org/presentationml/2006/main">
  <p:tag name="KSO_WM_TAG_VERSION" val="1.0"/>
  <p:tag name="KSO_WM_BEAUTIFY_FLAG" val="#wm#"/>
  <p:tag name="KSO_WM_TEMPLATE_CATEGORY" val="custom"/>
  <p:tag name="KSO_WM_TEMPLATE_INDEX" val="160396"/>
  <p:tag name="KSO_WM_UNIT_TYPE" val="e"/>
  <p:tag name="KSO_WM_UNIT_INDEX" val="1"/>
  <p:tag name="KSO_WM_UNIT_ID" val="custom160396_12*e*1"/>
  <p:tag name="KSO_WM_UNIT_LAYERLEVEL" val="1"/>
  <p:tag name="KSO_WM_UNIT_VALUE" val="3"/>
  <p:tag name="KSO_WM_UNIT_HIGHLIGHT" val="0"/>
  <p:tag name="KSO_WM_UNIT_COMPATIBLE" val="1"/>
  <p:tag name="KSO_WM_UNIT_PRESET_TEXT" val="01"/>
  <p:tag name="KSO_WM_UNIT_NOCLEAR" val="0"/>
  <p:tag name="KSO_WM_UNIT_DIAGRAM_ISNUMVISUAL" val="0"/>
  <p:tag name="KSO_WM_UNIT_DIAGRAM_ISREFERUNIT" val="0"/>
</p:tagLst>
</file>

<file path=ppt/tags/tag157.xml><?xml version="1.0" encoding="utf-8"?>
<p:tagLst xmlns:p="http://schemas.openxmlformats.org/presentationml/2006/main">
  <p:tag name="KSO_WM_TAG_VERSION" val="1.0"/>
  <p:tag name="KSO_WM_BEAUTIFY_FLAG" val="#wm#"/>
  <p:tag name="KSO_WM_UNIT_TYPE" val="i"/>
  <p:tag name="KSO_WM_UNIT_ID" val="custom160396_12*i*1"/>
  <p:tag name="KSO_WM_TEMPLATE_CATEGORY" val="custom"/>
  <p:tag name="KSO_WM_TEMPLATE_INDEX" val="160396"/>
  <p:tag name="KSO_WM_UNIT_INDEX" val="1"/>
  <p:tag name="KSO_WM_UNIT_HIGHLIGHT" val="0"/>
  <p:tag name="KSO_WM_UNIT_COMPATIBLE" val="0"/>
  <p:tag name="KSO_WM_UNIT_DIAGRAM_ISNUMVISUAL" val="0"/>
  <p:tag name="KSO_WM_UNIT_DIAGRAM_ISREFERUNIT" val="0"/>
  <p:tag name="KSO_WM_UNIT_LAYERLEVEL" val="1"/>
</p:tagLst>
</file>

<file path=ppt/tags/tag158.xml><?xml version="1.0" encoding="utf-8"?>
<p:tagLst xmlns:p="http://schemas.openxmlformats.org/presentationml/2006/main">
  <p:tag name="KSO_WM_UNIT_LAYERLEVEL" val="1"/>
  <p:tag name="KSO_WM_UNIT_VALUE" val="8"/>
  <p:tag name="KSO_WM_UNIT_HIGHLIGHT" val="0"/>
  <p:tag name="KSO_WM_UNIT_COMPATIBLE" val="1"/>
  <p:tag name="KSO_WM_TAG_VERSION" val="1.0"/>
  <p:tag name="KSO_WM_BEAUTIFY_FLAG" val="#wm#"/>
  <p:tag name="KSO_WM_UNIT_TYPE" val="i"/>
  <p:tag name="KSO_WM_UNIT_ID" val="custom160396_12*i*2"/>
  <p:tag name="KSO_WM_TEMPLATE_CATEGORY" val="custom"/>
  <p:tag name="KSO_WM_TEMPLATE_INDEX" val="160396"/>
  <p:tag name="KSO_WM_UNIT_INDEX" val="2"/>
  <p:tag name="KSO_WM_UNIT_DIAGRAM_ISNUMVISUAL" val="0"/>
  <p:tag name="KSO_WM_UNIT_DIAGRAM_ISREFERUNIT" val="0"/>
</p:tagLst>
</file>

<file path=ppt/tags/tag159.xml><?xml version="1.0" encoding="utf-8"?>
<p:tagLst xmlns:p="http://schemas.openxmlformats.org/presentationml/2006/main">
  <p:tag name="KSO_WM_TAG_VERSION" val="1.0"/>
  <p:tag name="KSO_WM_BEAUTIFY_FLAG" val="#wm#"/>
  <p:tag name="KSO_WM_TEMPLATE_CATEGORY" val="custom"/>
  <p:tag name="KSO_WM_TEMPLATE_INDEX" val="160396"/>
  <p:tag name="KSO_WM_UNIT_TYPE" val="a"/>
  <p:tag name="KSO_WM_UNIT_INDEX" val="1"/>
  <p:tag name="KSO_WM_UNIT_ID" val="custom160396_12*a*1"/>
  <p:tag name="KSO_WM_UNIT_LAYERLEVEL" val="1"/>
  <p:tag name="KSO_WM_UNIT_VALUE" val="42"/>
  <p:tag name="KSO_WM_UNIT_ISCONTENTSTITLE" val="0"/>
  <p:tag name="KSO_WM_UNIT_HIGHLIGHT" val="0"/>
  <p:tag name="KSO_WM_UNIT_COMPATIBLE" val="0"/>
  <p:tag name="KSO_WM_UNIT_PRESET_TEXT_INDEX" val="3"/>
  <p:tag name="KSO_WM_UNIT_PRESET_TEXT_LEN" val="17"/>
  <p:tag name="KSO_WM_UNIT_ISNUMDGMTITLE" val="0"/>
  <p:tag name="KSO_WM_UNIT_NOCLEAR" val="0"/>
  <p:tag name="KSO_WM_UNIT_DIAGRAM_ISNUMVISUAL" val="0"/>
  <p:tag name="KSO_WM_UNIT_DIAGRAM_ISREFERUNIT" val="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60.xml><?xml version="1.0" encoding="utf-8"?>
<p:tagLst xmlns:p="http://schemas.openxmlformats.org/presentationml/2006/main">
  <p:tag name="KSO_WM_TEMPLATE_CATEGORY" val="custom"/>
  <p:tag name="KSO_WM_TEMPLATE_INDEX" val="160396"/>
  <p:tag name="KSO_WM_TAG_VERSION" val="1.0"/>
  <p:tag name="KSO_WM_SLIDE_ID" val="custom160396_12"/>
  <p:tag name="KSO_WM_SLIDE_INDEX" val="12"/>
  <p:tag name="KSO_WM_SLIDE_ITEM_CNT" val="0"/>
  <p:tag name="KSO_WM_SLIDE_LAYOUT" val="a_b_e"/>
  <p:tag name="KSO_WM_SLIDE_LAYOUT_CNT" val="1_1_1"/>
  <p:tag name="KSO_WM_SLIDE_TYPE" val="sectionTitle"/>
  <p:tag name="KSO_WM_BEAUTIFY_FLAG" val="#wm#"/>
  <p:tag name="KSO_WM_TEMPLATE_SUBCATEGORY" val="0"/>
  <p:tag name="KSO_WM_TEMPLATE_MASTER_TYPE" val="1"/>
  <p:tag name="KSO_WM_TEMPLATE_COLOR_TYPE" val="0"/>
  <p:tag name="KSO_WM_SPECIAL_SOURCE" val="bdnull"/>
</p:tagLst>
</file>

<file path=ppt/tags/tag161.xml><?xml version="1.0" encoding="utf-8"?>
<p:tagLst xmlns:p="http://schemas.openxmlformats.org/presentationml/2006/main">
  <p:tag name="KSO_WM_TAG_VERSION" val="1.0"/>
  <p:tag name="KSO_WM_BEAUTIFY_FLAG" val="#wm#"/>
  <p:tag name="KSO_WM_TEMPLATE_CATEGORY" val="custom"/>
  <p:tag name="KSO_WM_TEMPLATE_INDEX" val="160396"/>
  <p:tag name="KSO_WM_UNIT_TYPE" val="a"/>
  <p:tag name="KSO_WM_UNIT_INDEX" val="1"/>
  <p:tag name="KSO_WM_UNIT_ID" val="custom160396_2*a*1"/>
  <p:tag name="KSO_WM_UNIT_LAYERLEVEL" val="1"/>
  <p:tag name="KSO_WM_UNIT_VALUE" val="29"/>
  <p:tag name="KSO_WM_UNIT_ISCONTENTSTITLE" val="0"/>
  <p:tag name="KSO_WM_UNIT_HIGHLIGHT" val="0"/>
  <p:tag name="KSO_WM_UNIT_COMPATIBLE" val="0"/>
  <p:tag name="KSO_WM_UNIT_PRESET_TEXT_INDEX" val="3"/>
  <p:tag name="KSO_WM_UNIT_PRESET_TEXT_LEN" val="17"/>
  <p:tag name="KSO_WM_UNIT_ISNUMDGMTITLE" val="0"/>
  <p:tag name="KSO_WM_UNIT_NOCLEAR" val="0"/>
  <p:tag name="KSO_WM_UNIT_DIAGRAM_ISNUMVISUAL" val="0"/>
  <p:tag name="KSO_WM_UNIT_DIAGRAM_ISREFERUNIT" val="0"/>
</p:tagLst>
</file>

<file path=ppt/tags/tag162.xml><?xml version="1.0" encoding="utf-8"?>
<p:tagLst xmlns:p="http://schemas.openxmlformats.org/presentationml/2006/main">
  <p:tag name="KSO_WM_TAG_VERSION" val="1.0"/>
  <p:tag name="KSO_WM_BEAUTIFY_FLAG" val="#wm#"/>
  <p:tag name="KSO_WM_TEMPLATE_CATEGORY" val="custom"/>
  <p:tag name="KSO_WM_TEMPLATE_INDEX" val="160396"/>
  <p:tag name="KSO_WM_UNIT_TYPE" val="f"/>
  <p:tag name="KSO_WM_UNIT_INDEX" val="1"/>
  <p:tag name="KSO_WM_UNIT_ID" val="custom160396_2*f*1"/>
  <p:tag name="KSO_WM_UNIT_LAYERLEVEL" val="1"/>
  <p:tag name="KSO_WM_UNIT_VALUE" val="264"/>
  <p:tag name="KSO_WM_UNIT_HIGHLIGHT" val="0"/>
  <p:tag name="KSO_WM_UNIT_COMPATIBLE" val="0"/>
  <p:tag name="KSO_WM_UNIT_PRESET_TEXT_INDEX" val="5"/>
  <p:tag name="KSO_WM_UNIT_PRESET_TEXT_LEN" val="232"/>
  <p:tag name="KSO_WM_UNIT_SUBTYPE" val="a"/>
  <p:tag name="KSO_WM_UNIT_NOCLEAR" val="0"/>
  <p:tag name="KSO_WM_UNIT_DIAGRAM_ISNUMVISUAL" val="0"/>
  <p:tag name="KSO_WM_UNIT_DIAGRAM_ISREFERUNIT" val="0"/>
</p:tagLst>
</file>

<file path=ppt/tags/tag163.xml><?xml version="1.0" encoding="utf-8"?>
<p:tagLst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0"/>
  <p:tag name="KSO_WM_SLIDE_LAYOUT" val="a_f"/>
  <p:tag name="KSO_WM_SLIDE_LAYOUT_CNT" val="1_1"/>
  <p:tag name="KSO_WM_SLIDE_TYPE" val="text"/>
  <p:tag name="KSO_WM_BEAUTIFY_FLAG" val="#wm#"/>
  <p:tag name="KSO_WM_SLIDE_POSITION" val="66*28"/>
  <p:tag name="KSO_WM_SLIDE_SIZE" val="828*457"/>
  <p:tag name="KSO_WM_TEMPLATE_SUBCATEGORY" val="0"/>
  <p:tag name="KSO_WM_TEMPLATE_MASTER_TYPE" val="1"/>
  <p:tag name="KSO_WM_TEMPLATE_COLOR_TYPE" val="0"/>
  <p:tag name="KSO_WM_SPECIAL_SOURCE" val="bdnull"/>
</p:tagLst>
</file>

<file path=ppt/tags/tag164.xml><?xml version="1.0" encoding="utf-8"?>
<p:tagLst xmlns:p="http://schemas.openxmlformats.org/presentationml/2006/main">
  <p:tag name="KSO_WM_TAG_VERSION" val="1.0"/>
  <p:tag name="KSO_WM_BEAUTIFY_FLAG" val="#wm#"/>
  <p:tag name="KSO_WM_TEMPLATE_CATEGORY" val="custom"/>
  <p:tag name="KSO_WM_TEMPLATE_INDEX" val="160396"/>
  <p:tag name="KSO_WM_UNIT_TYPE" val="f"/>
  <p:tag name="KSO_WM_UNIT_INDEX" val="1"/>
  <p:tag name="KSO_WM_UNIT_ID" val="custom160396_4*f*1"/>
  <p:tag name="KSO_WM_UNIT_LAYERLEVEL" val="1"/>
  <p:tag name="KSO_WM_UNIT_VALUE" val="120"/>
  <p:tag name="KSO_WM_UNIT_HIGHLIGHT" val="0"/>
  <p:tag name="KSO_WM_UNIT_COMPATIBLE" val="0"/>
  <p:tag name="KSO_WM_UNIT_PRESET_TEXT_INDEX" val="5"/>
  <p:tag name="KSO_WM_UNIT_PRESET_TEXT_LEN" val="232"/>
  <p:tag name="KSO_WM_UNIT_SUBTYPE" val="a"/>
  <p:tag name="KSO_WM_UNIT_NOCLEAR" val="0"/>
  <p:tag name="KSO_WM_UNIT_DIAGRAM_ISNUMVISUAL" val="0"/>
  <p:tag name="KSO_WM_UNIT_DIAGRAM_ISREFERUNIT" val="0"/>
</p:tagLst>
</file>

<file path=ppt/tags/tag165.xml><?xml version="1.0" encoding="utf-8"?>
<p:tagLst xmlns:p="http://schemas.openxmlformats.org/presentationml/2006/main">
  <p:tag name="KSO_WM_TEMPLATE_CATEGORY" val="custom"/>
  <p:tag name="KSO_WM_TEMPLATE_INDEX" val="160396"/>
  <p:tag name="KSO_WM_TAG_VERSION" val="1.0"/>
  <p:tag name="KSO_WM_SLIDE_ID" val="custom160396_4"/>
  <p:tag name="KSO_WM_SLIDE_INDEX" val="4"/>
  <p:tag name="KSO_WM_SLIDE_ITEM_CNT" val="0"/>
  <p:tag name="KSO_WM_SLIDE_LAYOUT" val="a_d_f"/>
  <p:tag name="KSO_WM_SLIDE_LAYOUT_CNT" val="1_1_1"/>
  <p:tag name="KSO_WM_SLIDE_TYPE" val="text"/>
  <p:tag name="KSO_WM_BEAUTIFY_FLAG" val="#wm#"/>
  <p:tag name="KSO_WM_SLIDE_POSITION" val="76*54"/>
  <p:tag name="KSO_WM_SLIDE_SIZE" val="814*426"/>
  <p:tag name="KSO_WM_TEMPLATE_SUBCATEGORY" val="0"/>
  <p:tag name="KSO_WM_TEMPLATE_MASTER_TYPE" val="1"/>
  <p:tag name="KSO_WM_TEMPLATE_COLOR_TYPE" val="0"/>
  <p:tag name="KSO_WM_SPECIAL_SOURCE" val="bdnull"/>
</p:tagLst>
</file>

<file path=ppt/tags/tag166.xml><?xml version="1.0" encoding="utf-8"?>
<p:tagLst xmlns:p="http://schemas.openxmlformats.org/presentationml/2006/main">
  <p:tag name="KSO_WM_TAG_VERSION" val="1.0"/>
  <p:tag name="KSO_WM_BEAUTIFY_FLAG" val="#wm#"/>
  <p:tag name="KSO_WM_TEMPLATE_CATEGORY" val="custom"/>
  <p:tag name="KSO_WM_TEMPLATE_INDEX" val="160396"/>
  <p:tag name="KSO_WM_UNIT_TYPE" val="f"/>
  <p:tag name="KSO_WM_UNIT_INDEX" val="1"/>
  <p:tag name="KSO_WM_UNIT_ID" val="custom160396_5*f*1"/>
  <p:tag name="KSO_WM_UNIT_LAYERLEVEL" val="1"/>
  <p:tag name="KSO_WM_UNIT_VALUE" val="76"/>
  <p:tag name="KSO_WM_UNIT_HIGHLIGHT" val="0"/>
  <p:tag name="KSO_WM_UNIT_COMPATIBLE" val="0"/>
  <p:tag name="KSO_WM_UNIT_PRESET_TEXT_INDEX" val="4"/>
  <p:tag name="KSO_WM_UNIT_PRESET_TEXT_LEN" val="57"/>
  <p:tag name="KSO_WM_UNIT_SUBTYPE" val="a"/>
  <p:tag name="KSO_WM_UNIT_NOCLEAR" val="0"/>
  <p:tag name="KSO_WM_UNIT_DIAGRAM_ISNUMVISUAL" val="0"/>
  <p:tag name="KSO_WM_UNIT_DIAGRAM_ISREFERUNIT" val="0"/>
</p:tagLst>
</file>

<file path=ppt/tags/tag167.xml><?xml version="1.0" encoding="utf-8"?>
<p:tagLst xmlns:p="http://schemas.openxmlformats.org/presentationml/2006/main">
  <p:tag name="KSO_WM_TEMPLATE_CATEGORY" val="custom"/>
  <p:tag name="KSO_WM_TEMPLATE_INDEX" val="160396"/>
  <p:tag name="KSO_WM_TAG_VERSION" val="1.0"/>
  <p:tag name="KSO_WM_SLIDE_ID" val="custom160396_5"/>
  <p:tag name="KSO_WM_SLIDE_INDEX" val="5"/>
  <p:tag name="KSO_WM_SLIDE_ITEM_CNT" val="0"/>
  <p:tag name="KSO_WM_SLIDE_LAYOUT" val="a_d_f"/>
  <p:tag name="KSO_WM_SLIDE_LAYOUT_CNT" val="1_1_1"/>
  <p:tag name="KSO_WM_SLIDE_TYPE" val="text"/>
  <p:tag name="KSO_WM_BEAUTIFY_FLAG" val="#wm#"/>
  <p:tag name="KSO_WM_SLIDE_POSITION" val="122*19"/>
  <p:tag name="KSO_WM_SLIDE_SIZE" val="715*485"/>
  <p:tag name="KSO_WM_TEMPLATE_SUBCATEGORY" val="0"/>
  <p:tag name="KSO_WM_TEMPLATE_MASTER_TYPE" val="1"/>
  <p:tag name="KSO_WM_TEMPLATE_COLOR_TYPE" val="0"/>
  <p:tag name="KSO_WM_SPECIAL_SOURCE" val="bdnull"/>
</p:tagLst>
</file>

<file path=ppt/tags/tag168.xml><?xml version="1.0" encoding="utf-8"?>
<p:tagLst xmlns:p="http://schemas.openxmlformats.org/presentationml/2006/main">
  <p:tag name="KSO_WM_TAG_VERSION" val="1.0"/>
  <p:tag name="KSO_WM_BEAUTIFY_FLAG" val="#wm#"/>
  <p:tag name="KSO_WM_TEMPLATE_CATEGORY" val="custom"/>
  <p:tag name="KSO_WM_TEMPLATE_INDEX" val="160396"/>
  <p:tag name="KSO_WM_UNIT_TYPE" val="f"/>
  <p:tag name="KSO_WM_UNIT_INDEX" val="1"/>
  <p:tag name="KSO_WM_UNIT_ID" val="custom160396_5*f*1"/>
  <p:tag name="KSO_WM_UNIT_LAYERLEVEL" val="1"/>
  <p:tag name="KSO_WM_UNIT_VALUE" val="76"/>
  <p:tag name="KSO_WM_UNIT_HIGHLIGHT" val="0"/>
  <p:tag name="KSO_WM_UNIT_COMPATIBLE" val="0"/>
  <p:tag name="KSO_WM_UNIT_PRESET_TEXT_INDEX" val="4"/>
  <p:tag name="KSO_WM_UNIT_PRESET_TEXT_LEN" val="57"/>
  <p:tag name="KSO_WM_UNIT_SUBTYPE" val="a"/>
  <p:tag name="KSO_WM_UNIT_NOCLEAR" val="0"/>
  <p:tag name="KSO_WM_UNIT_DIAGRAM_ISNUMVISUAL" val="0"/>
  <p:tag name="KSO_WM_UNIT_DIAGRAM_ISREFERUNIT" val="0"/>
</p:tagLst>
</file>

<file path=ppt/tags/tag169.xml><?xml version="1.0" encoding="utf-8"?>
<p:tagLst xmlns:p="http://schemas.openxmlformats.org/presentationml/2006/main">
  <p:tag name="KSO_WM_TEMPLATE_CATEGORY" val="custom"/>
  <p:tag name="KSO_WM_TEMPLATE_INDEX" val="160396"/>
  <p:tag name="KSO_WM_TAG_VERSION" val="1.0"/>
  <p:tag name="KSO_WM_SLIDE_ID" val="custom160396_5"/>
  <p:tag name="KSO_WM_SLIDE_INDEX" val="5"/>
  <p:tag name="KSO_WM_SLIDE_ITEM_CNT" val="0"/>
  <p:tag name="KSO_WM_SLIDE_LAYOUT" val="a_d_f"/>
  <p:tag name="KSO_WM_SLIDE_LAYOUT_CNT" val="1_1_1"/>
  <p:tag name="KSO_WM_SLIDE_TYPE" val="text"/>
  <p:tag name="KSO_WM_BEAUTIFY_FLAG" val="#wm#"/>
  <p:tag name="KSO_WM_SLIDE_POSITION" val="122*19"/>
  <p:tag name="KSO_WM_SLIDE_SIZE" val="715*485"/>
  <p:tag name="KSO_WM_TEMPLATE_SUBCATEGORY" val="0"/>
  <p:tag name="KSO_WM_TEMPLATE_MASTER_TYPE" val="1"/>
  <p:tag name="KSO_WM_TEMPLATE_COLOR_TYPE" val="0"/>
  <p:tag name="KSO_WM_SPECIAL_SOURCE" val="bdnul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70.xml><?xml version="1.0" encoding="utf-8"?>
<p:tagLst xmlns:p="http://schemas.openxmlformats.org/presentationml/2006/main">
  <p:tag name="KSO_WM_TAG_VERSION" val="1.0"/>
  <p:tag name="KSO_WM_BEAUTIFY_FLAG" val="#wm#"/>
  <p:tag name="KSO_WM_TEMPLATE_CATEGORY" val="custom"/>
  <p:tag name="KSO_WM_TEMPLATE_INDEX" val="160396"/>
  <p:tag name="KSO_WM_UNIT_TYPE" val="f"/>
  <p:tag name="KSO_WM_UNIT_INDEX" val="1"/>
  <p:tag name="KSO_WM_UNIT_ID" val="custom160396_4*f*1"/>
  <p:tag name="KSO_WM_UNIT_LAYERLEVEL" val="1"/>
  <p:tag name="KSO_WM_UNIT_VALUE" val="120"/>
  <p:tag name="KSO_WM_UNIT_HIGHLIGHT" val="0"/>
  <p:tag name="KSO_WM_UNIT_COMPATIBLE" val="0"/>
  <p:tag name="KSO_WM_UNIT_PRESET_TEXT_INDEX" val="5"/>
  <p:tag name="KSO_WM_UNIT_PRESET_TEXT_LEN" val="232"/>
  <p:tag name="KSO_WM_UNIT_SUBTYPE" val="a"/>
  <p:tag name="KSO_WM_UNIT_NOCLEAR" val="0"/>
  <p:tag name="KSO_WM_UNIT_DIAGRAM_ISNUMVISUAL" val="0"/>
  <p:tag name="KSO_WM_UNIT_DIAGRAM_ISREFERUNIT" val="0"/>
</p:tagLst>
</file>

<file path=ppt/tags/tag171.xml><?xml version="1.0" encoding="utf-8"?>
<p:tagLst xmlns:p="http://schemas.openxmlformats.org/presentationml/2006/main">
  <p:tag name="KSO_WM_TEMPLATE_CATEGORY" val="custom"/>
  <p:tag name="KSO_WM_TEMPLATE_INDEX" val="160396"/>
  <p:tag name="KSO_WM_TAG_VERSION" val="1.0"/>
  <p:tag name="KSO_WM_SLIDE_ID" val="custom160396_4"/>
  <p:tag name="KSO_WM_SLIDE_INDEX" val="4"/>
  <p:tag name="KSO_WM_SLIDE_ITEM_CNT" val="0"/>
  <p:tag name="KSO_WM_SLIDE_LAYOUT" val="a_d_f"/>
  <p:tag name="KSO_WM_SLIDE_LAYOUT_CNT" val="1_1_1"/>
  <p:tag name="KSO_WM_SLIDE_TYPE" val="text"/>
  <p:tag name="KSO_WM_BEAUTIFY_FLAG" val="#wm#"/>
  <p:tag name="KSO_WM_SLIDE_POSITION" val="76*54"/>
  <p:tag name="KSO_WM_SLIDE_SIZE" val="814*426"/>
  <p:tag name="KSO_WM_TEMPLATE_SUBCATEGORY" val="0"/>
  <p:tag name="KSO_WM_TEMPLATE_MASTER_TYPE" val="1"/>
  <p:tag name="KSO_WM_TEMPLATE_COLOR_TYPE" val="0"/>
  <p:tag name="KSO_WM_SPECIAL_SOURCE" val="bdnull"/>
</p:tagLst>
</file>

<file path=ppt/tags/tag172.xml><?xml version="1.0" encoding="utf-8"?>
<p:tagLst xmlns:p="http://schemas.openxmlformats.org/presentationml/2006/main">
  <p:tag name="KSO_WM_TAG_VERSION" val="1.0"/>
  <p:tag name="KSO_WM_BEAUTIFY_FLAG" val="#wm#"/>
  <p:tag name="KSO_WM_TEMPLATE_CATEGORY" val="custom"/>
  <p:tag name="KSO_WM_TEMPLATE_INDEX" val="160396"/>
  <p:tag name="KSO_WM_UNIT_TYPE" val="f"/>
  <p:tag name="KSO_WM_UNIT_INDEX" val="1"/>
  <p:tag name="KSO_WM_UNIT_ID" val="custom160396_5*f*1"/>
  <p:tag name="KSO_WM_UNIT_LAYERLEVEL" val="1"/>
  <p:tag name="KSO_WM_UNIT_VALUE" val="76"/>
  <p:tag name="KSO_WM_UNIT_HIGHLIGHT" val="0"/>
  <p:tag name="KSO_WM_UNIT_COMPATIBLE" val="0"/>
  <p:tag name="KSO_WM_UNIT_PRESET_TEXT_INDEX" val="4"/>
  <p:tag name="KSO_WM_UNIT_PRESET_TEXT_LEN" val="57"/>
  <p:tag name="KSO_WM_UNIT_SUBTYPE" val="a"/>
  <p:tag name="KSO_WM_UNIT_NOCLEAR" val="0"/>
  <p:tag name="KSO_WM_UNIT_DIAGRAM_ISNUMVISUAL" val="0"/>
  <p:tag name="KSO_WM_UNIT_DIAGRAM_ISREFERUNIT" val="0"/>
</p:tagLst>
</file>

<file path=ppt/tags/tag173.xml><?xml version="1.0" encoding="utf-8"?>
<p:tagLst xmlns:p="http://schemas.openxmlformats.org/presentationml/2006/main">
  <p:tag name="KSO_WM_TEMPLATE_CATEGORY" val="custom"/>
  <p:tag name="KSO_WM_TEMPLATE_INDEX" val="160396"/>
  <p:tag name="KSO_WM_TAG_VERSION" val="1.0"/>
  <p:tag name="KSO_WM_SLIDE_ID" val="custom160396_5"/>
  <p:tag name="KSO_WM_SLIDE_INDEX" val="5"/>
  <p:tag name="KSO_WM_SLIDE_ITEM_CNT" val="0"/>
  <p:tag name="KSO_WM_SLIDE_LAYOUT" val="a_d_f"/>
  <p:tag name="KSO_WM_SLIDE_LAYOUT_CNT" val="1_1_1"/>
  <p:tag name="KSO_WM_SLIDE_TYPE" val="text"/>
  <p:tag name="KSO_WM_BEAUTIFY_FLAG" val="#wm#"/>
  <p:tag name="KSO_WM_SLIDE_POSITION" val="122*19"/>
  <p:tag name="KSO_WM_SLIDE_SIZE" val="715*485"/>
  <p:tag name="KSO_WM_TEMPLATE_SUBCATEGORY" val="0"/>
  <p:tag name="KSO_WM_TEMPLATE_MASTER_TYPE" val="1"/>
  <p:tag name="KSO_WM_TEMPLATE_COLOR_TYPE" val="0"/>
  <p:tag name="KSO_WM_SPECIAL_SOURCE" val="bdnull"/>
</p:tagLst>
</file>

<file path=ppt/tags/tag174.xml><?xml version="1.0" encoding="utf-8"?>
<p:tagLst xmlns:p="http://schemas.openxmlformats.org/presentationml/2006/main">
  <p:tag name="KSO_WM_TAG_VERSION" val="1.0"/>
  <p:tag name="KSO_WM_BEAUTIFY_FLAG" val="#wm#"/>
  <p:tag name="KSO_WM_TEMPLATE_CATEGORY" val="custom"/>
  <p:tag name="KSO_WM_TEMPLATE_INDEX" val="160396"/>
  <p:tag name="KSO_WM_UNIT_TYPE" val="f"/>
  <p:tag name="KSO_WM_UNIT_INDEX" val="1"/>
  <p:tag name="KSO_WM_UNIT_ID" val="custom160396_5*f*1"/>
  <p:tag name="KSO_WM_UNIT_LAYERLEVEL" val="1"/>
  <p:tag name="KSO_WM_UNIT_VALUE" val="76"/>
  <p:tag name="KSO_WM_UNIT_HIGHLIGHT" val="0"/>
  <p:tag name="KSO_WM_UNIT_COMPATIBLE" val="0"/>
  <p:tag name="KSO_WM_UNIT_PRESET_TEXT_INDEX" val="4"/>
  <p:tag name="KSO_WM_UNIT_PRESET_TEXT_LEN" val="57"/>
  <p:tag name="KSO_WM_UNIT_SUBTYPE" val="a"/>
  <p:tag name="KSO_WM_UNIT_NOCLEAR" val="0"/>
  <p:tag name="KSO_WM_UNIT_DIAGRAM_ISNUMVISUAL" val="0"/>
  <p:tag name="KSO_WM_UNIT_DIAGRAM_ISREFERUNIT" val="0"/>
</p:tagLst>
</file>

<file path=ppt/tags/tag175.xml><?xml version="1.0" encoding="utf-8"?>
<p:tagLst xmlns:p="http://schemas.openxmlformats.org/presentationml/2006/main">
  <p:tag name="KSO_WM_TEMPLATE_CATEGORY" val="custom"/>
  <p:tag name="KSO_WM_TEMPLATE_INDEX" val="160396"/>
  <p:tag name="KSO_WM_TAG_VERSION" val="1.0"/>
  <p:tag name="KSO_WM_SLIDE_ID" val="custom160396_5"/>
  <p:tag name="KSO_WM_SLIDE_INDEX" val="5"/>
  <p:tag name="KSO_WM_SLIDE_ITEM_CNT" val="0"/>
  <p:tag name="KSO_WM_SLIDE_LAYOUT" val="a_d_f"/>
  <p:tag name="KSO_WM_SLIDE_LAYOUT_CNT" val="1_1_1"/>
  <p:tag name="KSO_WM_SLIDE_TYPE" val="text"/>
  <p:tag name="KSO_WM_BEAUTIFY_FLAG" val="#wm#"/>
  <p:tag name="KSO_WM_SLIDE_POSITION" val="122*19"/>
  <p:tag name="KSO_WM_SLIDE_SIZE" val="715*485"/>
  <p:tag name="KSO_WM_TEMPLATE_SUBCATEGORY" val="0"/>
  <p:tag name="KSO_WM_TEMPLATE_MASTER_TYPE" val="1"/>
  <p:tag name="KSO_WM_TEMPLATE_COLOR_TYPE" val="0"/>
  <p:tag name="KSO_WM_SPECIAL_SOURCE" val="bdnull"/>
</p:tagLst>
</file>

<file path=ppt/tags/tag176.xml><?xml version="1.0" encoding="utf-8"?>
<p:tagLst xmlns:p="http://schemas.openxmlformats.org/presentationml/2006/main">
  <p:tag name="KSO_WM_TAG_VERSION" val="1.0"/>
  <p:tag name="KSO_WM_BEAUTIFY_FLAG" val="#wm#"/>
  <p:tag name="KSO_WM_TEMPLATE_CATEGORY" val="custom"/>
  <p:tag name="KSO_WM_TEMPLATE_INDEX" val="160396"/>
  <p:tag name="KSO_WM_UNIT_TYPE" val="f"/>
  <p:tag name="KSO_WM_UNIT_INDEX" val="1"/>
  <p:tag name="KSO_WM_UNIT_ID" val="custom160396_5*f*1"/>
  <p:tag name="KSO_WM_UNIT_LAYERLEVEL" val="1"/>
  <p:tag name="KSO_WM_UNIT_VALUE" val="76"/>
  <p:tag name="KSO_WM_UNIT_HIGHLIGHT" val="0"/>
  <p:tag name="KSO_WM_UNIT_COMPATIBLE" val="0"/>
  <p:tag name="KSO_WM_UNIT_PRESET_TEXT_INDEX" val="4"/>
  <p:tag name="KSO_WM_UNIT_PRESET_TEXT_LEN" val="57"/>
  <p:tag name="KSO_WM_UNIT_SUBTYPE" val="a"/>
  <p:tag name="KSO_WM_UNIT_NOCLEAR" val="0"/>
  <p:tag name="KSO_WM_UNIT_DIAGRAM_ISNUMVISUAL" val="0"/>
  <p:tag name="KSO_WM_UNIT_DIAGRAM_ISREFERUNIT" val="0"/>
</p:tagLst>
</file>

<file path=ppt/tags/tag177.xml><?xml version="1.0" encoding="utf-8"?>
<p:tagLst xmlns:p="http://schemas.openxmlformats.org/presentationml/2006/main">
  <p:tag name="KSO_WM_TEMPLATE_CATEGORY" val="custom"/>
  <p:tag name="KSO_WM_TEMPLATE_INDEX" val="160396"/>
  <p:tag name="KSO_WM_TAG_VERSION" val="1.0"/>
  <p:tag name="KSO_WM_SLIDE_ID" val="custom160396_5"/>
  <p:tag name="KSO_WM_SLIDE_INDEX" val="5"/>
  <p:tag name="KSO_WM_SLIDE_ITEM_CNT" val="0"/>
  <p:tag name="KSO_WM_SLIDE_LAYOUT" val="a_d_f"/>
  <p:tag name="KSO_WM_SLIDE_LAYOUT_CNT" val="1_1_1"/>
  <p:tag name="KSO_WM_SLIDE_TYPE" val="text"/>
  <p:tag name="KSO_WM_BEAUTIFY_FLAG" val="#wm#"/>
  <p:tag name="KSO_WM_SLIDE_POSITION" val="122*19"/>
  <p:tag name="KSO_WM_SLIDE_SIZE" val="715*485"/>
  <p:tag name="KSO_WM_TEMPLATE_SUBCATEGORY" val="0"/>
  <p:tag name="KSO_WM_TEMPLATE_MASTER_TYPE" val="1"/>
  <p:tag name="KSO_WM_TEMPLATE_COLOR_TYPE" val="0"/>
  <p:tag name="KSO_WM_SPECIAL_SOURCE" val="bdnull"/>
</p:tagLst>
</file>

<file path=ppt/tags/tag178.xml><?xml version="1.0" encoding="utf-8"?>
<p:tagLst xmlns:p="http://schemas.openxmlformats.org/presentationml/2006/main">
  <p:tag name="KSO_WM_TAG_VERSION" val="1.0"/>
  <p:tag name="KSO_WM_BEAUTIFY_FLAG" val="#wm#"/>
  <p:tag name="KSO_WM_TEMPLATE_CATEGORY" val="custom"/>
  <p:tag name="KSO_WM_TEMPLATE_INDEX" val="160396"/>
  <p:tag name="KSO_WM_UNIT_TYPE" val="f"/>
  <p:tag name="KSO_WM_UNIT_INDEX" val="1"/>
  <p:tag name="KSO_WM_UNIT_ID" val="custom160396_5*f*1"/>
  <p:tag name="KSO_WM_UNIT_LAYERLEVEL" val="1"/>
  <p:tag name="KSO_WM_UNIT_VALUE" val="76"/>
  <p:tag name="KSO_WM_UNIT_HIGHLIGHT" val="0"/>
  <p:tag name="KSO_WM_UNIT_COMPATIBLE" val="0"/>
  <p:tag name="KSO_WM_UNIT_PRESET_TEXT_INDEX" val="4"/>
  <p:tag name="KSO_WM_UNIT_PRESET_TEXT_LEN" val="57"/>
  <p:tag name="KSO_WM_UNIT_SUBTYPE" val="a"/>
  <p:tag name="KSO_WM_UNIT_NOCLEAR" val="0"/>
  <p:tag name="KSO_WM_UNIT_DIAGRAM_ISNUMVISUAL" val="0"/>
  <p:tag name="KSO_WM_UNIT_DIAGRAM_ISREFERUNIT" val="0"/>
</p:tagLst>
</file>

<file path=ppt/tags/tag179.xml><?xml version="1.0" encoding="utf-8"?>
<p:tagLst xmlns:p="http://schemas.openxmlformats.org/presentationml/2006/main">
  <p:tag name="KSO_WM_TEMPLATE_CATEGORY" val="custom"/>
  <p:tag name="KSO_WM_TEMPLATE_INDEX" val="160396"/>
  <p:tag name="KSO_WM_TAG_VERSION" val="1.0"/>
  <p:tag name="KSO_WM_SLIDE_ID" val="custom160396_5"/>
  <p:tag name="KSO_WM_SLIDE_INDEX" val="5"/>
  <p:tag name="KSO_WM_SLIDE_ITEM_CNT" val="0"/>
  <p:tag name="KSO_WM_SLIDE_LAYOUT" val="a_d_f"/>
  <p:tag name="KSO_WM_SLIDE_LAYOUT_CNT" val="1_1_1"/>
  <p:tag name="KSO_WM_SLIDE_TYPE" val="text"/>
  <p:tag name="KSO_WM_BEAUTIFY_FLAG" val="#wm#"/>
  <p:tag name="KSO_WM_SLIDE_POSITION" val="122*19"/>
  <p:tag name="KSO_WM_SLIDE_SIZE" val="715*485"/>
  <p:tag name="KSO_WM_TEMPLATE_SUBCATEGORY" val="0"/>
  <p:tag name="KSO_WM_TEMPLATE_MASTER_TYPE" val="1"/>
  <p:tag name="KSO_WM_TEMPLATE_COLOR_TYPE" val="0"/>
  <p:tag name="KSO_WM_SPECIAL_SOURCE" val="bdnul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80.xml><?xml version="1.0" encoding="utf-8"?>
<p:tagLst xmlns:p="http://schemas.openxmlformats.org/presentationml/2006/main">
  <p:tag name="KSO_WM_TAG_VERSION" val="1.0"/>
  <p:tag name="KSO_WM_BEAUTIFY_FLAG" val="#wm#"/>
  <p:tag name="KSO_WM_TEMPLATE_CATEGORY" val="custom"/>
  <p:tag name="KSO_WM_TEMPLATE_INDEX" val="160396"/>
  <p:tag name="KSO_WM_UNIT_TYPE" val="e"/>
  <p:tag name="KSO_WM_UNIT_INDEX" val="1"/>
  <p:tag name="KSO_WM_UNIT_ID" val="custom160396_12*e*1"/>
  <p:tag name="KSO_WM_UNIT_LAYERLEVEL" val="1"/>
  <p:tag name="KSO_WM_UNIT_VALUE" val="3"/>
  <p:tag name="KSO_WM_UNIT_HIGHLIGHT" val="0"/>
  <p:tag name="KSO_WM_UNIT_COMPATIBLE" val="1"/>
  <p:tag name="KSO_WM_UNIT_PRESET_TEXT" val="01"/>
  <p:tag name="KSO_WM_UNIT_NOCLEAR" val="0"/>
  <p:tag name="KSO_WM_UNIT_DIAGRAM_ISNUMVISUAL" val="0"/>
  <p:tag name="KSO_WM_UNIT_DIAGRAM_ISREFERUNIT" val="0"/>
</p:tagLst>
</file>

<file path=ppt/tags/tag181.xml><?xml version="1.0" encoding="utf-8"?>
<p:tagLst xmlns:p="http://schemas.openxmlformats.org/presentationml/2006/main">
  <p:tag name="KSO_WM_TAG_VERSION" val="1.0"/>
  <p:tag name="KSO_WM_BEAUTIFY_FLAG" val="#wm#"/>
  <p:tag name="KSO_WM_UNIT_TYPE" val="i"/>
  <p:tag name="KSO_WM_UNIT_ID" val="custom160396_12*i*1"/>
  <p:tag name="KSO_WM_TEMPLATE_CATEGORY" val="custom"/>
  <p:tag name="KSO_WM_TEMPLATE_INDEX" val="160396"/>
  <p:tag name="KSO_WM_UNIT_INDEX" val="1"/>
  <p:tag name="KSO_WM_UNIT_HIGHLIGHT" val="0"/>
  <p:tag name="KSO_WM_UNIT_COMPATIBLE" val="0"/>
  <p:tag name="KSO_WM_UNIT_DIAGRAM_ISNUMVISUAL" val="0"/>
  <p:tag name="KSO_WM_UNIT_DIAGRAM_ISREFERUNIT" val="0"/>
  <p:tag name="KSO_WM_UNIT_LAYERLEVEL" val="1"/>
</p:tagLst>
</file>

<file path=ppt/tags/tag182.xml><?xml version="1.0" encoding="utf-8"?>
<p:tagLst xmlns:p="http://schemas.openxmlformats.org/presentationml/2006/main">
  <p:tag name="KSO_WM_UNIT_LAYERLEVEL" val="1"/>
  <p:tag name="KSO_WM_UNIT_VALUE" val="8"/>
  <p:tag name="KSO_WM_UNIT_HIGHLIGHT" val="0"/>
  <p:tag name="KSO_WM_UNIT_COMPATIBLE" val="1"/>
  <p:tag name="KSO_WM_TAG_VERSION" val="1.0"/>
  <p:tag name="KSO_WM_BEAUTIFY_FLAG" val="#wm#"/>
  <p:tag name="KSO_WM_UNIT_TYPE" val="i"/>
  <p:tag name="KSO_WM_UNIT_ID" val="custom160396_12*i*2"/>
  <p:tag name="KSO_WM_TEMPLATE_CATEGORY" val="custom"/>
  <p:tag name="KSO_WM_TEMPLATE_INDEX" val="160396"/>
  <p:tag name="KSO_WM_UNIT_INDEX" val="2"/>
  <p:tag name="KSO_WM_UNIT_DIAGRAM_ISNUMVISUAL" val="0"/>
  <p:tag name="KSO_WM_UNIT_DIAGRAM_ISREFERUNIT" val="0"/>
</p:tagLst>
</file>

<file path=ppt/tags/tag183.xml><?xml version="1.0" encoding="utf-8"?>
<p:tagLst xmlns:p="http://schemas.openxmlformats.org/presentationml/2006/main">
  <p:tag name="KSO_WM_TAG_VERSION" val="1.0"/>
  <p:tag name="KSO_WM_BEAUTIFY_FLAG" val="#wm#"/>
  <p:tag name="KSO_WM_TEMPLATE_CATEGORY" val="custom"/>
  <p:tag name="KSO_WM_TEMPLATE_INDEX" val="160396"/>
  <p:tag name="KSO_WM_UNIT_TYPE" val="a"/>
  <p:tag name="KSO_WM_UNIT_INDEX" val="1"/>
  <p:tag name="KSO_WM_UNIT_ID" val="custom160396_12*a*1"/>
  <p:tag name="KSO_WM_UNIT_LAYERLEVEL" val="1"/>
  <p:tag name="KSO_WM_UNIT_VALUE" val="42"/>
  <p:tag name="KSO_WM_UNIT_ISCONTENTSTITLE" val="0"/>
  <p:tag name="KSO_WM_UNIT_HIGHLIGHT" val="0"/>
  <p:tag name="KSO_WM_UNIT_COMPATIBLE" val="0"/>
  <p:tag name="KSO_WM_UNIT_PRESET_TEXT_INDEX" val="3"/>
  <p:tag name="KSO_WM_UNIT_PRESET_TEXT_LEN" val="17"/>
  <p:tag name="KSO_WM_UNIT_ISNUMDGMTITLE" val="0"/>
  <p:tag name="KSO_WM_UNIT_NOCLEAR" val="0"/>
  <p:tag name="KSO_WM_UNIT_DIAGRAM_ISNUMVISUAL" val="0"/>
  <p:tag name="KSO_WM_UNIT_DIAGRAM_ISREFERUNIT" val="0"/>
</p:tagLst>
</file>

<file path=ppt/tags/tag184.xml><?xml version="1.0" encoding="utf-8"?>
<p:tagLst xmlns:p="http://schemas.openxmlformats.org/presentationml/2006/main">
  <p:tag name="KSO_WM_TEMPLATE_CATEGORY" val="custom"/>
  <p:tag name="KSO_WM_TEMPLATE_INDEX" val="160396"/>
  <p:tag name="KSO_WM_TAG_VERSION" val="1.0"/>
  <p:tag name="KSO_WM_SLIDE_ID" val="custom160396_12"/>
  <p:tag name="KSO_WM_SLIDE_INDEX" val="12"/>
  <p:tag name="KSO_WM_SLIDE_ITEM_CNT" val="0"/>
  <p:tag name="KSO_WM_SLIDE_LAYOUT" val="a_b_e"/>
  <p:tag name="KSO_WM_SLIDE_LAYOUT_CNT" val="1_1_1"/>
  <p:tag name="KSO_WM_SLIDE_TYPE" val="sectionTitle"/>
  <p:tag name="KSO_WM_BEAUTIFY_FLAG" val="#wm#"/>
  <p:tag name="KSO_WM_TEMPLATE_SUBCATEGORY" val="0"/>
  <p:tag name="KSO_WM_TEMPLATE_MASTER_TYPE" val="1"/>
  <p:tag name="KSO_WM_TEMPLATE_COLOR_TYPE" val="0"/>
  <p:tag name="KSO_WM_SPECIAL_SOURCE" val="bdnull"/>
</p:tagLst>
</file>

<file path=ppt/tags/tag185.xml><?xml version="1.0" encoding="utf-8"?>
<p:tagLst xmlns:p="http://schemas.openxmlformats.org/presentationml/2006/main">
  <p:tag name="KSO_WM_TAG_VERSION" val="1.0"/>
  <p:tag name="KSO_WM_BEAUTIFY_FLAG" val="#wm#"/>
  <p:tag name="KSO_WM_TEMPLATE_CATEGORY" val="custom"/>
  <p:tag name="KSO_WM_TEMPLATE_INDEX" val="160396"/>
  <p:tag name="KSO_WM_UNIT_TYPE" val="a"/>
  <p:tag name="KSO_WM_UNIT_INDEX" val="1"/>
  <p:tag name="KSO_WM_UNIT_ID" val="custom160396_2*a*1"/>
  <p:tag name="KSO_WM_UNIT_LAYERLEVEL" val="1"/>
  <p:tag name="KSO_WM_UNIT_VALUE" val="29"/>
  <p:tag name="KSO_WM_UNIT_ISCONTENTSTITLE" val="0"/>
  <p:tag name="KSO_WM_UNIT_HIGHLIGHT" val="0"/>
  <p:tag name="KSO_WM_UNIT_COMPATIBLE" val="0"/>
  <p:tag name="KSO_WM_UNIT_PRESET_TEXT_INDEX" val="3"/>
  <p:tag name="KSO_WM_UNIT_PRESET_TEXT_LEN" val="17"/>
  <p:tag name="KSO_WM_UNIT_ISNUMDGMTITLE" val="0"/>
  <p:tag name="KSO_WM_UNIT_NOCLEAR" val="0"/>
  <p:tag name="KSO_WM_UNIT_DIAGRAM_ISNUMVISUAL" val="0"/>
  <p:tag name="KSO_WM_UNIT_DIAGRAM_ISREFERUNIT" val="0"/>
</p:tagLst>
</file>

<file path=ppt/tags/tag186.xml><?xml version="1.0" encoding="utf-8"?>
<p:tagLst xmlns:p="http://schemas.openxmlformats.org/presentationml/2006/main">
  <p:tag name="KSO_WM_TAG_VERSION" val="1.0"/>
  <p:tag name="KSO_WM_BEAUTIFY_FLAG" val="#wm#"/>
  <p:tag name="KSO_WM_TEMPLATE_CATEGORY" val="custom"/>
  <p:tag name="KSO_WM_TEMPLATE_INDEX" val="160396"/>
  <p:tag name="KSO_WM_UNIT_TYPE" val="f"/>
  <p:tag name="KSO_WM_UNIT_INDEX" val="1"/>
  <p:tag name="KSO_WM_UNIT_ID" val="custom160396_2*f*1"/>
  <p:tag name="KSO_WM_UNIT_LAYERLEVEL" val="1"/>
  <p:tag name="KSO_WM_UNIT_VALUE" val="264"/>
  <p:tag name="KSO_WM_UNIT_HIGHLIGHT" val="0"/>
  <p:tag name="KSO_WM_UNIT_COMPATIBLE" val="0"/>
  <p:tag name="KSO_WM_UNIT_PRESET_TEXT_INDEX" val="5"/>
  <p:tag name="KSO_WM_UNIT_PRESET_TEXT_LEN" val="232"/>
  <p:tag name="KSO_WM_UNIT_SUBTYPE" val="a"/>
  <p:tag name="KSO_WM_UNIT_NOCLEAR" val="0"/>
  <p:tag name="KSO_WM_UNIT_DIAGRAM_ISNUMVISUAL" val="0"/>
  <p:tag name="KSO_WM_UNIT_DIAGRAM_ISREFERUNIT" val="0"/>
</p:tagLst>
</file>

<file path=ppt/tags/tag187.xml><?xml version="1.0" encoding="utf-8"?>
<p:tagLst xmlns:p="http://schemas.openxmlformats.org/presentationml/2006/main">
  <p:tag name="KSO_WM_TEMPLATE_CATEGORY" val="custom"/>
  <p:tag name="KSO_WM_TEMPLATE_INDEX" val="160396"/>
  <p:tag name="KSO_WM_TAG_VERSION" val="1.0"/>
  <p:tag name="KSO_WM_SLIDE_ID" val="custom160396_2"/>
  <p:tag name="KSO_WM_SLIDE_INDEX" val="2"/>
  <p:tag name="KSO_WM_SLIDE_ITEM_CNT" val="0"/>
  <p:tag name="KSO_WM_SLIDE_LAYOUT" val="a_f"/>
  <p:tag name="KSO_WM_SLIDE_LAYOUT_CNT" val="1_1"/>
  <p:tag name="KSO_WM_SLIDE_TYPE" val="text"/>
  <p:tag name="KSO_WM_BEAUTIFY_FLAG" val="#wm#"/>
  <p:tag name="KSO_WM_SLIDE_POSITION" val="66*28"/>
  <p:tag name="KSO_WM_SLIDE_SIZE" val="828*457"/>
  <p:tag name="KSO_WM_TEMPLATE_SUBCATEGORY" val="0"/>
  <p:tag name="KSO_WM_TEMPLATE_MASTER_TYPE" val="1"/>
  <p:tag name="KSO_WM_TEMPLATE_COLOR_TYPE" val="0"/>
  <p:tag name="KSO_WM_SPECIAL_SOURCE" val="bdnull"/>
</p:tagLst>
</file>

<file path=ppt/tags/tag188.xml><?xml version="1.0" encoding="utf-8"?>
<p:tagLst xmlns:p="http://schemas.openxmlformats.org/presentationml/2006/main">
  <p:tag name="KSO_WM_TAG_VERSION" val="1.0"/>
  <p:tag name="KSO_WM_BEAUTIFY_FLAG" val="#wm#"/>
  <p:tag name="KSO_WM_TEMPLATE_CATEGORY" val="custom"/>
  <p:tag name="KSO_WM_TEMPLATE_INDEX" val="160396"/>
  <p:tag name="KSO_WM_UNIT_TYPE" val="f"/>
  <p:tag name="KSO_WM_UNIT_INDEX" val="1"/>
  <p:tag name="KSO_WM_UNIT_ID" val="custom160396_5*f*1"/>
  <p:tag name="KSO_WM_UNIT_LAYERLEVEL" val="1"/>
  <p:tag name="KSO_WM_UNIT_VALUE" val="76"/>
  <p:tag name="KSO_WM_UNIT_HIGHLIGHT" val="0"/>
  <p:tag name="KSO_WM_UNIT_COMPATIBLE" val="0"/>
  <p:tag name="KSO_WM_UNIT_PRESET_TEXT_INDEX" val="4"/>
  <p:tag name="KSO_WM_UNIT_PRESET_TEXT_LEN" val="57"/>
  <p:tag name="KSO_WM_UNIT_SUBTYPE" val="a"/>
  <p:tag name="KSO_WM_UNIT_NOCLEAR" val="0"/>
  <p:tag name="KSO_WM_UNIT_DIAGRAM_ISNUMVISUAL" val="0"/>
  <p:tag name="KSO_WM_UNIT_DIAGRAM_ISREFERUNIT" val="0"/>
</p:tagLst>
</file>

<file path=ppt/tags/tag189.xml><?xml version="1.0" encoding="utf-8"?>
<p:tagLst xmlns:p="http://schemas.openxmlformats.org/presentationml/2006/main">
  <p:tag name="KSO_WM_TEMPLATE_CATEGORY" val="custom"/>
  <p:tag name="KSO_WM_TEMPLATE_INDEX" val="160396"/>
  <p:tag name="KSO_WM_TAG_VERSION" val="1.0"/>
  <p:tag name="KSO_WM_SLIDE_ID" val="custom160396_5"/>
  <p:tag name="KSO_WM_SLIDE_INDEX" val="5"/>
  <p:tag name="KSO_WM_SLIDE_ITEM_CNT" val="0"/>
  <p:tag name="KSO_WM_SLIDE_LAYOUT" val="a_d_f"/>
  <p:tag name="KSO_WM_SLIDE_LAYOUT_CNT" val="1_1_1"/>
  <p:tag name="KSO_WM_SLIDE_TYPE" val="text"/>
  <p:tag name="KSO_WM_BEAUTIFY_FLAG" val="#wm#"/>
  <p:tag name="KSO_WM_SLIDE_POSITION" val="122*19"/>
  <p:tag name="KSO_WM_SLIDE_SIZE" val="715*485"/>
  <p:tag name="KSO_WM_TEMPLATE_SUBCATEGORY" val="0"/>
  <p:tag name="KSO_WM_TEMPLATE_MASTER_TYPE" val="1"/>
  <p:tag name="KSO_WM_TEMPLATE_COLOR_TYPE" val="0"/>
  <p:tag name="KSO_WM_SPECIAL_SOURCE" val="bdnull"/>
</p:tagLst>
</file>

<file path=ppt/tags/tag1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190.xml><?xml version="1.0" encoding="utf-8"?>
<p:tagLst xmlns:p="http://schemas.openxmlformats.org/presentationml/2006/main">
  <p:tag name="KSO_WM_TAG_VERSION" val="1.0"/>
  <p:tag name="KSO_WM_BEAUTIFY_FLAG" val="#wm#"/>
  <p:tag name="KSO_WM_TEMPLATE_CATEGORY" val="custom"/>
  <p:tag name="KSO_WM_TEMPLATE_INDEX" val="160396"/>
  <p:tag name="KSO_WM_UNIT_TYPE" val="f"/>
  <p:tag name="KSO_WM_UNIT_INDEX" val="1"/>
  <p:tag name="KSO_WM_UNIT_ID" val="custom160396_5*f*1"/>
  <p:tag name="KSO_WM_UNIT_LAYERLEVEL" val="1"/>
  <p:tag name="KSO_WM_UNIT_VALUE" val="76"/>
  <p:tag name="KSO_WM_UNIT_HIGHLIGHT" val="0"/>
  <p:tag name="KSO_WM_UNIT_COMPATIBLE" val="0"/>
  <p:tag name="KSO_WM_UNIT_PRESET_TEXT_INDEX" val="4"/>
  <p:tag name="KSO_WM_UNIT_PRESET_TEXT_LEN" val="57"/>
  <p:tag name="KSO_WM_UNIT_SUBTYPE" val="a"/>
  <p:tag name="KSO_WM_UNIT_NOCLEAR" val="0"/>
  <p:tag name="KSO_WM_UNIT_DIAGRAM_ISNUMVISUAL" val="0"/>
  <p:tag name="KSO_WM_UNIT_DIAGRAM_ISREFERUNIT" val="0"/>
</p:tagLst>
</file>

<file path=ppt/tags/tag191.xml><?xml version="1.0" encoding="utf-8"?>
<p:tagLst xmlns:p="http://schemas.openxmlformats.org/presentationml/2006/main">
  <p:tag name="KSO_WM_TEMPLATE_CATEGORY" val="custom"/>
  <p:tag name="KSO_WM_TEMPLATE_INDEX" val="160396"/>
  <p:tag name="KSO_WM_TAG_VERSION" val="1.0"/>
  <p:tag name="KSO_WM_SLIDE_ID" val="custom160396_5"/>
  <p:tag name="KSO_WM_SLIDE_INDEX" val="5"/>
  <p:tag name="KSO_WM_SLIDE_ITEM_CNT" val="0"/>
  <p:tag name="KSO_WM_SLIDE_LAYOUT" val="a_d_f"/>
  <p:tag name="KSO_WM_SLIDE_LAYOUT_CNT" val="1_1_1"/>
  <p:tag name="KSO_WM_SLIDE_TYPE" val="text"/>
  <p:tag name="KSO_WM_BEAUTIFY_FLAG" val="#wm#"/>
  <p:tag name="KSO_WM_SLIDE_POSITION" val="122*19"/>
  <p:tag name="KSO_WM_SLIDE_SIZE" val="715*485"/>
  <p:tag name="KSO_WM_TEMPLATE_SUBCATEGORY" val="0"/>
  <p:tag name="KSO_WM_TEMPLATE_MASTER_TYPE" val="1"/>
  <p:tag name="KSO_WM_TEMPLATE_COLOR_TYPE" val="0"/>
  <p:tag name="KSO_WM_SPECIAL_SOURCE" val="bdnull"/>
</p:tagLst>
</file>

<file path=ppt/tags/tag192.xml><?xml version="1.0" encoding="utf-8"?>
<p:tagLst xmlns:p="http://schemas.openxmlformats.org/presentationml/2006/main">
  <p:tag name="KSO_WM_TAG_VERSION" val="1.0"/>
  <p:tag name="KSO_WM_BEAUTIFY_FLAG" val="#wm#"/>
  <p:tag name="KSO_WM_TEMPLATE_CATEGORY" val="custom"/>
  <p:tag name="KSO_WM_TEMPLATE_INDEX" val="160396"/>
  <p:tag name="KSO_WM_UNIT_TYPE" val="e"/>
  <p:tag name="KSO_WM_UNIT_INDEX" val="1"/>
  <p:tag name="KSO_WM_UNIT_ID" val="custom160396_12*e*1"/>
  <p:tag name="KSO_WM_UNIT_LAYERLEVEL" val="1"/>
  <p:tag name="KSO_WM_UNIT_VALUE" val="3"/>
  <p:tag name="KSO_WM_UNIT_HIGHLIGHT" val="0"/>
  <p:tag name="KSO_WM_UNIT_COMPATIBLE" val="1"/>
  <p:tag name="KSO_WM_UNIT_PRESET_TEXT" val="01"/>
  <p:tag name="KSO_WM_UNIT_NOCLEAR" val="0"/>
  <p:tag name="KSO_WM_UNIT_DIAGRAM_ISNUMVISUAL" val="0"/>
  <p:tag name="KSO_WM_UNIT_DIAGRAM_ISREFERUNIT" val="0"/>
</p:tagLst>
</file>

<file path=ppt/tags/tag193.xml><?xml version="1.0" encoding="utf-8"?>
<p:tagLst xmlns:p="http://schemas.openxmlformats.org/presentationml/2006/main">
  <p:tag name="KSO_WM_TAG_VERSION" val="1.0"/>
  <p:tag name="KSO_WM_BEAUTIFY_FLAG" val="#wm#"/>
  <p:tag name="KSO_WM_UNIT_TYPE" val="i"/>
  <p:tag name="KSO_WM_UNIT_ID" val="custom160396_12*i*1"/>
  <p:tag name="KSO_WM_TEMPLATE_CATEGORY" val="custom"/>
  <p:tag name="KSO_WM_TEMPLATE_INDEX" val="160396"/>
  <p:tag name="KSO_WM_UNIT_INDEX" val="1"/>
  <p:tag name="KSO_WM_UNIT_HIGHLIGHT" val="0"/>
  <p:tag name="KSO_WM_UNIT_COMPATIBLE" val="0"/>
  <p:tag name="KSO_WM_UNIT_DIAGRAM_ISNUMVISUAL" val="0"/>
  <p:tag name="KSO_WM_UNIT_DIAGRAM_ISREFERUNIT" val="0"/>
  <p:tag name="KSO_WM_UNIT_LAYERLEVEL" val="1"/>
</p:tagLst>
</file>

<file path=ppt/tags/tag194.xml><?xml version="1.0" encoding="utf-8"?>
<p:tagLst xmlns:p="http://schemas.openxmlformats.org/presentationml/2006/main">
  <p:tag name="KSO_WM_UNIT_LAYERLEVEL" val="1"/>
  <p:tag name="KSO_WM_UNIT_VALUE" val="8"/>
  <p:tag name="KSO_WM_UNIT_HIGHLIGHT" val="0"/>
  <p:tag name="KSO_WM_UNIT_COMPATIBLE" val="1"/>
  <p:tag name="KSO_WM_TAG_VERSION" val="1.0"/>
  <p:tag name="KSO_WM_BEAUTIFY_FLAG" val="#wm#"/>
  <p:tag name="KSO_WM_UNIT_TYPE" val="i"/>
  <p:tag name="KSO_WM_UNIT_ID" val="custom160396_12*i*2"/>
  <p:tag name="KSO_WM_TEMPLATE_CATEGORY" val="custom"/>
  <p:tag name="KSO_WM_TEMPLATE_INDEX" val="160396"/>
  <p:tag name="KSO_WM_UNIT_INDEX" val="2"/>
  <p:tag name="KSO_WM_UNIT_DIAGRAM_ISNUMVISUAL" val="0"/>
  <p:tag name="KSO_WM_UNIT_DIAGRAM_ISREFERUNIT" val="0"/>
</p:tagLst>
</file>

<file path=ppt/tags/tag195.xml><?xml version="1.0" encoding="utf-8"?>
<p:tagLst xmlns:p="http://schemas.openxmlformats.org/presentationml/2006/main">
  <p:tag name="KSO_WM_TAG_VERSION" val="1.0"/>
  <p:tag name="KSO_WM_BEAUTIFY_FLAG" val="#wm#"/>
  <p:tag name="KSO_WM_TEMPLATE_CATEGORY" val="custom"/>
  <p:tag name="KSO_WM_TEMPLATE_INDEX" val="160396"/>
  <p:tag name="KSO_WM_UNIT_TYPE" val="a"/>
  <p:tag name="KSO_WM_UNIT_INDEX" val="1"/>
  <p:tag name="KSO_WM_UNIT_ID" val="custom160396_12*a*1"/>
  <p:tag name="KSO_WM_UNIT_LAYERLEVEL" val="1"/>
  <p:tag name="KSO_WM_UNIT_VALUE" val="42"/>
  <p:tag name="KSO_WM_UNIT_ISCONTENTSTITLE" val="0"/>
  <p:tag name="KSO_WM_UNIT_HIGHLIGHT" val="0"/>
  <p:tag name="KSO_WM_UNIT_COMPATIBLE" val="0"/>
  <p:tag name="KSO_WM_UNIT_PRESET_TEXT_INDEX" val="3"/>
  <p:tag name="KSO_WM_UNIT_PRESET_TEXT_LEN" val="17"/>
  <p:tag name="KSO_WM_UNIT_ISNUMDGMTITLE" val="0"/>
  <p:tag name="KSO_WM_UNIT_NOCLEAR" val="0"/>
  <p:tag name="KSO_WM_UNIT_DIAGRAM_ISNUMVISUAL" val="0"/>
  <p:tag name="KSO_WM_UNIT_DIAGRAM_ISREFERUNIT" val="0"/>
</p:tagLst>
</file>

<file path=ppt/tags/tag196.xml><?xml version="1.0" encoding="utf-8"?>
<p:tagLst xmlns:p="http://schemas.openxmlformats.org/presentationml/2006/main">
  <p:tag name="KSO_WM_TEMPLATE_CATEGORY" val="custom"/>
  <p:tag name="KSO_WM_TEMPLATE_INDEX" val="160396"/>
  <p:tag name="KSO_WM_TAG_VERSION" val="1.0"/>
  <p:tag name="KSO_WM_SLIDE_ID" val="custom160396_12"/>
  <p:tag name="KSO_WM_SLIDE_INDEX" val="12"/>
  <p:tag name="KSO_WM_SLIDE_ITEM_CNT" val="0"/>
  <p:tag name="KSO_WM_SLIDE_LAYOUT" val="a_b_e"/>
  <p:tag name="KSO_WM_SLIDE_LAYOUT_CNT" val="1_1_1"/>
  <p:tag name="KSO_WM_SLIDE_TYPE" val="sectionTitle"/>
  <p:tag name="KSO_WM_BEAUTIFY_FLAG" val="#wm#"/>
  <p:tag name="KSO_WM_TEMPLATE_SUBCATEGORY" val="0"/>
  <p:tag name="KSO_WM_TEMPLATE_MASTER_TYPE" val="1"/>
  <p:tag name="KSO_WM_TEMPLATE_COLOR_TYPE" val="0"/>
  <p:tag name="KSO_WM_SPECIAL_SOURCE" val="bdnull"/>
</p:tagLst>
</file>

<file path=ppt/tags/tag197.xml><?xml version="1.0" encoding="utf-8"?>
<p:tagLst xmlns:p="http://schemas.openxmlformats.org/presentationml/2006/main">
  <p:tag name="KSO_WM_TAG_VERSION" val="1.0"/>
  <p:tag name="KSO_WM_BEAUTIFY_FLAG" val="#wm#"/>
  <p:tag name="KSO_WM_TEMPLATE_CATEGORY" val="custom"/>
  <p:tag name="KSO_WM_TEMPLATE_INDEX" val="160396"/>
  <p:tag name="KSO_WM_UNIT_TYPE" val="f"/>
  <p:tag name="KSO_WM_UNIT_INDEX" val="1"/>
  <p:tag name="KSO_WM_UNIT_ID" val="custom160396_5*f*1"/>
  <p:tag name="KSO_WM_UNIT_LAYERLEVEL" val="1"/>
  <p:tag name="KSO_WM_UNIT_VALUE" val="76"/>
  <p:tag name="KSO_WM_UNIT_HIGHLIGHT" val="0"/>
  <p:tag name="KSO_WM_UNIT_COMPATIBLE" val="0"/>
  <p:tag name="KSO_WM_UNIT_PRESET_TEXT_INDEX" val="4"/>
  <p:tag name="KSO_WM_UNIT_PRESET_TEXT_LEN" val="57"/>
  <p:tag name="KSO_WM_UNIT_SUBTYPE" val="a"/>
  <p:tag name="KSO_WM_UNIT_NOCLEAR" val="0"/>
  <p:tag name="KSO_WM_UNIT_DIAGRAM_ISNUMVISUAL" val="0"/>
  <p:tag name="KSO_WM_UNIT_DIAGRAM_ISREFERUNIT" val="0"/>
</p:tagLst>
</file>

<file path=ppt/tags/tag198.xml><?xml version="1.0" encoding="utf-8"?>
<p:tagLst xmlns:p="http://schemas.openxmlformats.org/presentationml/2006/main">
  <p:tag name="KSO_WM_TEMPLATE_CATEGORY" val="custom"/>
  <p:tag name="KSO_WM_TEMPLATE_INDEX" val="160396"/>
  <p:tag name="KSO_WM_TAG_VERSION" val="1.0"/>
  <p:tag name="KSO_WM_SLIDE_ID" val="custom160396_5"/>
  <p:tag name="KSO_WM_SLIDE_INDEX" val="5"/>
  <p:tag name="KSO_WM_SLIDE_ITEM_CNT" val="0"/>
  <p:tag name="KSO_WM_SLIDE_LAYOUT" val="a_d_f"/>
  <p:tag name="KSO_WM_SLIDE_LAYOUT_CNT" val="1_1_1"/>
  <p:tag name="KSO_WM_SLIDE_TYPE" val="text"/>
  <p:tag name="KSO_WM_BEAUTIFY_FLAG" val="#wm#"/>
  <p:tag name="KSO_WM_SLIDE_POSITION" val="122*19"/>
  <p:tag name="KSO_WM_SLIDE_SIZE" val="715*485"/>
  <p:tag name="KSO_WM_TEMPLATE_SUBCATEGORY" val="0"/>
  <p:tag name="KSO_WM_TEMPLATE_MASTER_TYPE" val="1"/>
  <p:tag name="KSO_WM_TEMPLATE_COLOR_TYPE" val="0"/>
  <p:tag name="KSO_WM_SPECIAL_SOURCE" val="bdnull"/>
</p:tagLst>
</file>

<file path=ppt/tags/tag199.xml><?xml version="1.0" encoding="utf-8"?>
<p:tagLst xmlns:p="http://schemas.openxmlformats.org/presentationml/2006/main">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00.xml><?xml version="1.0" encoding="utf-8"?>
<p:tagLst xmlns:p="http://schemas.openxmlformats.org/presentationml/2006/main">
  <p:tag name="KSO_WM_TAG_VERSION" val="1.0"/>
  <p:tag name="KSO_WM_BEAUTIFY_FLAG" val="#wm#"/>
  <p:tag name="KSO_WM_TEMPLATE_CATEGORY" val="custom"/>
  <p:tag name="KSO_WM_TEMPLATE_INDEX" val="160396"/>
  <p:tag name="KSO_WM_UNIT_TYPE" val="f"/>
  <p:tag name="KSO_WM_UNIT_INDEX" val="1"/>
  <p:tag name="KSO_WM_UNIT_ID" val="custom160396_5*f*1"/>
  <p:tag name="KSO_WM_UNIT_LAYERLEVEL" val="1"/>
  <p:tag name="KSO_WM_UNIT_VALUE" val="76"/>
  <p:tag name="KSO_WM_UNIT_HIGHLIGHT" val="0"/>
  <p:tag name="KSO_WM_UNIT_COMPATIBLE" val="0"/>
  <p:tag name="KSO_WM_UNIT_PRESET_TEXT_INDEX" val="4"/>
  <p:tag name="KSO_WM_UNIT_PRESET_TEXT_LEN" val="57"/>
  <p:tag name="KSO_WM_UNIT_SUBTYPE" val="a"/>
  <p:tag name="KSO_WM_UNIT_NOCLEAR" val="0"/>
  <p:tag name="KSO_WM_UNIT_DIAGRAM_ISNUMVISUAL" val="0"/>
  <p:tag name="KSO_WM_UNIT_DIAGRAM_ISREFERUNIT" val="0"/>
</p:tagLst>
</file>

<file path=ppt/tags/tag201.xml><?xml version="1.0" encoding="utf-8"?>
<p:tagLst xmlns:p="http://schemas.openxmlformats.org/presentationml/2006/main">
  <p:tag name="KSO_WM_TEMPLATE_CATEGORY" val="custom"/>
  <p:tag name="KSO_WM_TEMPLATE_INDEX" val="160396"/>
  <p:tag name="KSO_WM_TAG_VERSION" val="1.0"/>
  <p:tag name="KSO_WM_SLIDE_ID" val="custom160396_5"/>
  <p:tag name="KSO_WM_SLIDE_INDEX" val="5"/>
  <p:tag name="KSO_WM_SLIDE_ITEM_CNT" val="0"/>
  <p:tag name="KSO_WM_SLIDE_LAYOUT" val="a_d_f"/>
  <p:tag name="KSO_WM_SLIDE_LAYOUT_CNT" val="1_1_1"/>
  <p:tag name="KSO_WM_SLIDE_TYPE" val="text"/>
  <p:tag name="KSO_WM_BEAUTIFY_FLAG" val="#wm#"/>
  <p:tag name="KSO_WM_SLIDE_POSITION" val="122*19"/>
  <p:tag name="KSO_WM_SLIDE_SIZE" val="715*485"/>
  <p:tag name="KSO_WM_TEMPLATE_SUBCATEGORY" val="0"/>
  <p:tag name="KSO_WM_TEMPLATE_MASTER_TYPE" val="1"/>
  <p:tag name="KSO_WM_TEMPLATE_COLOR_TYPE" val="0"/>
  <p:tag name="KSO_WM_SPECIAL_SOURCE" val="bdnull"/>
</p:tagLst>
</file>

<file path=ppt/tags/tag202.xml><?xml version="1.0" encoding="utf-8"?>
<p:tagLst xmlns:p="http://schemas.openxmlformats.org/presentationml/2006/main">
  <p:tag name="KSO_WM_TAG_VERSION" val="1.0"/>
  <p:tag name="KSO_WM_BEAUTIFY_FLAG" val="#wm#"/>
  <p:tag name="KSO_WM_TEMPLATE_CATEGORY" val="custom"/>
  <p:tag name="KSO_WM_TEMPLATE_INDEX" val="160396"/>
  <p:tag name="KSO_WM_UNIT_TYPE" val="a"/>
  <p:tag name="KSO_WM_UNIT_INDEX" val="1"/>
  <p:tag name="KSO_WM_UNIT_ID" val="custom160396_27*a*1"/>
  <p:tag name="KSO_WM_UNIT_LAYERLEVEL" val="1"/>
  <p:tag name="KSO_WM_UNIT_VALUE" val="9"/>
  <p:tag name="KSO_WM_UNIT_ISCONTENTSTITLE" val="0"/>
  <p:tag name="KSO_WM_UNIT_HIGHLIGHT" val="0"/>
  <p:tag name="KSO_WM_UNIT_COMPATIBLE" val="0"/>
  <p:tag name="KSO_WM_UNIT_PRESET_TEXT" val="THANKS"/>
  <p:tag name="KSO_WM_UNIT_ISNUMDGMTITLE" val="0"/>
  <p:tag name="KSO_WM_UNIT_NOCLEAR" val="0"/>
  <p:tag name="KSO_WM_UNIT_DIAGRAM_ISNUMVISUAL" val="0"/>
  <p:tag name="KSO_WM_UNIT_DIAGRAM_ISREFERUNIT" val="0"/>
</p:tagLst>
</file>

<file path=ppt/tags/tag203.xml><?xml version="1.0" encoding="utf-8"?>
<p:tagLst xmlns:p="http://schemas.openxmlformats.org/presentationml/2006/main">
  <p:tag name="KSO_WM_TEMPLATE_CATEGORY" val="custom"/>
  <p:tag name="KSO_WM_TEMPLATE_INDEX" val="160396"/>
  <p:tag name="KSO_WM_TAG_VERSION" val="1.0"/>
  <p:tag name="KSO_WM_SLIDE_ID" val="custom160396_27"/>
  <p:tag name="KSO_WM_SLIDE_INDEX" val="27"/>
  <p:tag name="KSO_WM_SLIDE_ITEM_CNT" val="0"/>
  <p:tag name="KSO_WM_SLIDE_LAYOUT" val="a"/>
  <p:tag name="KSO_WM_SLIDE_LAYOUT_CNT" val="1"/>
  <p:tag name="KSO_WM_SLIDE_TYPE" val="endPage"/>
  <p:tag name="KSO_WM_BEAUTIFY_FLAG" val="#wm#"/>
  <p:tag name="KSO_WM_TEMPLATE_SUBCATEGORY" val="0"/>
  <p:tag name="KSO_WM_TEMPLATE_MASTER_TYPE" val="1"/>
  <p:tag name="KSO_WM_TEMPLATE_COLOR_TYPE" val="0"/>
  <p:tag name="KSO_WM_SPECIAL_SOURCE" val="bdnull"/>
</p:tagLst>
</file>

<file path=ppt/tags/tag204.xml><?xml version="1.0" encoding="utf-8"?>
<p:tagLst xmlns:p="http://schemas.openxmlformats.org/presentationml/2006/main">
  <p:tag name="KSO_DOCER_TEMPLATE_OPEN_ONCE_MARK" val="1"/>
  <p:tag name="COMMONDATA" val="eyJoZGlkIjoiMjEwODI1ZTIzYWIxODZjMWJhYTUxMjNmM2Y1ODljNTkifQ=="/>
  <p:tag name="KSO_WPP_MARK_KEY" val="70e221d1-2da8-4695-ace3-6d710c39c44b"/>
</p:tagLst>
</file>

<file path=ppt/tags/tag2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5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6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71.xml><?xml version="1.0" encoding="utf-8"?>
<p:tagLst xmlns:p="http://schemas.openxmlformats.org/presentationml/2006/main">
  <p:tag name="KSO_WM_TEMPLATE_THUMBS_INDEX" val="1、9、12、16、21、25、26、27"/>
  <p:tag name="KSO_WM_TEMPLATE_CATEGORY" val="custom"/>
  <p:tag name="KSO_WM_TEMPLATE_INDEX" val="160396"/>
  <p:tag name="KSO_WM_TAG_VERSION" val="1.0"/>
  <p:tag name="KSO_WM_BEAUTIFY_FLAG" val="#wm#"/>
  <p:tag name="KSO_WM_TEMPLATE_SUBCATEGORY" val="0"/>
  <p:tag name="KSO_WM_TEMPLATE_MASTER_TYPE" val="1"/>
  <p:tag name="KSO_WM_TEMPLATE_COLOR_TYPE" val="0"/>
</p:tagLst>
</file>

<file path=ppt/tags/tag72.xml><?xml version="1.0" encoding="utf-8"?>
<p:tagLst xmlns:p="http://schemas.openxmlformats.org/presentationml/2006/main">
  <p:tag name="KSO_WM_TEMPLATE_THUMBS_INDEX" val="1、9、12、16、21、25、26、27"/>
  <p:tag name="KSO_WM_TEMPLATE_CATEGORY" val="custom"/>
  <p:tag name="KSO_WM_TEMPLATE_INDEX" val="160396"/>
  <p:tag name="KSO_WM_TAG_VERSION" val="1.0"/>
  <p:tag name="KSO_WM_BEAUTIFY_FLAG" val="#wm#"/>
  <p:tag name="KSO_WM_TEMPLATE_SUBCATEGORY" val="0"/>
  <p:tag name="KSO_WM_TEMPLATE_MASTER_TYPE" val="1"/>
  <p:tag name="KSO_WM_TEMPLATE_COLOR_TYPE" val="0"/>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平衡">
  <a:themeElements>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平衡">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平衡">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平衡">
  <a:themeElements>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平衡">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平衡">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平衡">
  <a:themeElements>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平衡">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平衡">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平衡">
  <a:themeElements>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平衡">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平衡">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917</Words>
  <Application>WPS 演示</Application>
  <PresentationFormat>自定义</PresentationFormat>
  <Paragraphs>80</Paragraphs>
  <Slides>21</Slides>
  <Notes>19</Notes>
  <HiddenSlides>0</HiddenSlides>
  <MMClips>0</MMClips>
  <ScaleCrop>false</ScaleCrop>
  <HeadingPairs>
    <vt:vector size="6" baseType="variant">
      <vt:variant>
        <vt:lpstr>已用的字体</vt:lpstr>
      </vt:variant>
      <vt:variant>
        <vt:i4>15</vt:i4>
      </vt:variant>
      <vt:variant>
        <vt:lpstr>主题</vt:lpstr>
      </vt:variant>
      <vt:variant>
        <vt:i4>5</vt:i4>
      </vt:variant>
      <vt:variant>
        <vt:lpstr>幻灯片标题</vt:lpstr>
      </vt:variant>
      <vt:variant>
        <vt:i4>21</vt:i4>
      </vt:variant>
    </vt:vector>
  </HeadingPairs>
  <TitlesOfParts>
    <vt:vector size="41" baseType="lpstr">
      <vt:lpstr>Arial</vt:lpstr>
      <vt:lpstr>宋体</vt:lpstr>
      <vt:lpstr>Wingdings</vt:lpstr>
      <vt:lpstr>Wingdings 2</vt:lpstr>
      <vt:lpstr>Wingdings</vt:lpstr>
      <vt:lpstr>微软雅黑</vt:lpstr>
      <vt:lpstr>黑体</vt:lpstr>
      <vt:lpstr>幼圆</vt:lpstr>
      <vt:lpstr>Calibri</vt:lpstr>
      <vt:lpstr>Perpetua</vt:lpstr>
      <vt:lpstr>Franklin Gothic Book</vt:lpstr>
      <vt:lpstr>Arial Unicode MS</vt:lpstr>
      <vt:lpstr>Times New Roman</vt:lpstr>
      <vt:lpstr>Tahoma</vt:lpstr>
      <vt:lpstr>幼圆</vt:lpstr>
      <vt:lpstr>Office 主题</vt:lpstr>
      <vt:lpstr>平衡</vt:lpstr>
      <vt:lpstr>2_平衡</vt:lpstr>
      <vt:lpstr>1_平衡</vt:lpstr>
      <vt:lpstr>3_平衡</vt:lpstr>
      <vt:lpstr>签约、出入金流程</vt:lpstr>
      <vt:lpstr>PowerPoint 演示文稿</vt:lpstr>
      <vt:lpstr> 签 约</vt:lpstr>
      <vt:lpstr>签约前准备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入 金</vt:lpstr>
      <vt:lpstr>入金说明：</vt:lpstr>
      <vt:lpstr>PowerPoint 演示文稿</vt:lpstr>
      <vt:lpstr>PowerPoint 演示文稿</vt:lpstr>
      <vt:lpstr> 出 金</vt:lpstr>
      <vt:lpstr>PowerPoint 演示文稿</vt:lpstr>
      <vt:lpstr>PowerPoint 演示文稿</vt:lpstr>
      <vt:lpstr>PowerPoint 演示文稿</vt:lpstr>
      <vt:lpstr>感   谢   观   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签约、出入金流程</dc:title>
  <dc:creator/>
  <cp:lastModifiedBy>你</cp:lastModifiedBy>
  <cp:revision>73</cp:revision>
  <dcterms:created xsi:type="dcterms:W3CDTF">2021-10-19T06:29:00Z</dcterms:created>
  <dcterms:modified xsi:type="dcterms:W3CDTF">2022-09-28T09:38:28Z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6C75E0B080144DD78D97A7CE5FEA4C5E</vt:lpwstr>
  </property>
  <property fmtid="{D5CDD505-2E9C-101B-9397-08002B2CF9AE}" pid="3" name="KSOProductBuildVer">
    <vt:lpwstr>2052-11.1.0.12358</vt:lpwstr>
  </property>
</Properties>
</file>